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56" r:id="rId2"/>
    <p:sldId id="257" r:id="rId3"/>
    <p:sldId id="261" r:id="rId4"/>
    <p:sldId id="260" r:id="rId5"/>
    <p:sldId id="262" r:id="rId6"/>
    <p:sldId id="258" r:id="rId7"/>
    <p:sldId id="259"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4" r:id="rId38"/>
    <p:sldId id="293" r:id="rId39"/>
    <p:sldId id="292" r:id="rId40"/>
    <p:sldId id="295" r:id="rId41"/>
    <p:sldId id="296" r:id="rId42"/>
    <p:sldId id="297" r:id="rId43"/>
  </p:sldIdLst>
  <p:sldSz cx="12192000" cy="6858000"/>
  <p:notesSz cx="6858000" cy="9144000"/>
  <p:defaultTex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4F0EF9-6AA0-394D-BFD2-56B2DD20D243}" v="7203" dt="2021-08-26T20:21:13.2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30"/>
    <p:restoredTop sz="94462"/>
  </p:normalViewPr>
  <p:slideViewPr>
    <p:cSldViewPr snapToGrid="0" snapToObjects="1">
      <p:cViewPr varScale="1">
        <p:scale>
          <a:sx n="103" d="100"/>
          <a:sy n="103" d="100"/>
        </p:scale>
        <p:origin x="66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u-Hsien Jen" userId="6eb486cd-46ba-4f3a-9f9d-dcadd3d0a4e8" providerId="ADAL" clId="{624F0EF9-6AA0-394D-BFD2-56B2DD20D243}"/>
    <pc:docChg chg="undo custSel addSld delSld modSld sldOrd modMainMaster">
      <pc:chgData name="Yu-Hsien Jen" userId="6eb486cd-46ba-4f3a-9f9d-dcadd3d0a4e8" providerId="ADAL" clId="{624F0EF9-6AA0-394D-BFD2-56B2DD20D243}" dt="2021-08-26T20:21:46.331" v="28219" actId="2696"/>
      <pc:docMkLst>
        <pc:docMk/>
      </pc:docMkLst>
      <pc:sldChg chg="addSp modSp mod modTransition setBg">
        <pc:chgData name="Yu-Hsien Jen" userId="6eb486cd-46ba-4f3a-9f9d-dcadd3d0a4e8" providerId="ADAL" clId="{624F0EF9-6AA0-394D-BFD2-56B2DD20D243}" dt="2021-08-26T05:36:44.244" v="19701"/>
        <pc:sldMkLst>
          <pc:docMk/>
          <pc:sldMk cId="780271365" sldId="256"/>
        </pc:sldMkLst>
        <pc:spChg chg="mod">
          <ac:chgData name="Yu-Hsien Jen" userId="6eb486cd-46ba-4f3a-9f9d-dcadd3d0a4e8" providerId="ADAL" clId="{624F0EF9-6AA0-394D-BFD2-56B2DD20D243}" dt="2021-08-26T01:25:57.805" v="11298" actId="26606"/>
          <ac:spMkLst>
            <pc:docMk/>
            <pc:sldMk cId="780271365" sldId="256"/>
            <ac:spMk id="2" creationId="{1A4F53FC-0F65-444F-BDF4-F2E45F8BBE67}"/>
          </ac:spMkLst>
        </pc:spChg>
        <pc:spChg chg="mod">
          <ac:chgData name="Yu-Hsien Jen" userId="6eb486cd-46ba-4f3a-9f9d-dcadd3d0a4e8" providerId="ADAL" clId="{624F0EF9-6AA0-394D-BFD2-56B2DD20D243}" dt="2021-08-26T01:26:24.081" v="11308" actId="113"/>
          <ac:spMkLst>
            <pc:docMk/>
            <pc:sldMk cId="780271365" sldId="256"/>
            <ac:spMk id="3" creationId="{1FE4A9E6-6128-A14E-9A48-A4D6DF383ABD}"/>
          </ac:spMkLst>
        </pc:spChg>
        <pc:spChg chg="add">
          <ac:chgData name="Yu-Hsien Jen" userId="6eb486cd-46ba-4f3a-9f9d-dcadd3d0a4e8" providerId="ADAL" clId="{624F0EF9-6AA0-394D-BFD2-56B2DD20D243}" dt="2021-08-26T01:25:57.805" v="11298" actId="26606"/>
          <ac:spMkLst>
            <pc:docMk/>
            <pc:sldMk cId="780271365" sldId="256"/>
            <ac:spMk id="9" creationId="{5DCB5928-DC7D-4612-9922-441966E15627}"/>
          </ac:spMkLst>
        </pc:spChg>
        <pc:spChg chg="add">
          <ac:chgData name="Yu-Hsien Jen" userId="6eb486cd-46ba-4f3a-9f9d-dcadd3d0a4e8" providerId="ADAL" clId="{624F0EF9-6AA0-394D-BFD2-56B2DD20D243}" dt="2021-08-26T01:25:57.805" v="11298" actId="26606"/>
          <ac:spMkLst>
            <pc:docMk/>
            <pc:sldMk cId="780271365" sldId="256"/>
            <ac:spMk id="11" creationId="{682C1161-1736-45EC-99B7-33F3CAE9D517}"/>
          </ac:spMkLst>
        </pc:spChg>
        <pc:spChg chg="add">
          <ac:chgData name="Yu-Hsien Jen" userId="6eb486cd-46ba-4f3a-9f9d-dcadd3d0a4e8" providerId="ADAL" clId="{624F0EF9-6AA0-394D-BFD2-56B2DD20D243}" dt="2021-08-26T01:25:57.805" v="11298" actId="26606"/>
          <ac:spMkLst>
            <pc:docMk/>
            <pc:sldMk cId="780271365" sldId="256"/>
            <ac:spMk id="13" creationId="{84D4DDB8-B68F-45B0-9F62-C4279996F672}"/>
          </ac:spMkLst>
        </pc:spChg>
        <pc:spChg chg="add">
          <ac:chgData name="Yu-Hsien Jen" userId="6eb486cd-46ba-4f3a-9f9d-dcadd3d0a4e8" providerId="ADAL" clId="{624F0EF9-6AA0-394D-BFD2-56B2DD20D243}" dt="2021-08-26T01:25:57.805" v="11298" actId="26606"/>
          <ac:spMkLst>
            <pc:docMk/>
            <pc:sldMk cId="780271365" sldId="256"/>
            <ac:spMk id="15" creationId="{AF2F604E-43BE-4DC3-B983-E071523364F8}"/>
          </ac:spMkLst>
        </pc:spChg>
        <pc:spChg chg="add">
          <ac:chgData name="Yu-Hsien Jen" userId="6eb486cd-46ba-4f3a-9f9d-dcadd3d0a4e8" providerId="ADAL" clId="{624F0EF9-6AA0-394D-BFD2-56B2DD20D243}" dt="2021-08-26T01:25:57.805" v="11298" actId="26606"/>
          <ac:spMkLst>
            <pc:docMk/>
            <pc:sldMk cId="780271365" sldId="256"/>
            <ac:spMk id="17" creationId="{08C9B587-E65E-4B52-B37C-ABEBB6E87928}"/>
          </ac:spMkLst>
        </pc:spChg>
        <pc:picChg chg="add mod">
          <ac:chgData name="Yu-Hsien Jen" userId="6eb486cd-46ba-4f3a-9f9d-dcadd3d0a4e8" providerId="ADAL" clId="{624F0EF9-6AA0-394D-BFD2-56B2DD20D243}" dt="2021-08-26T01:25:57.805" v="11298" actId="26606"/>
          <ac:picMkLst>
            <pc:docMk/>
            <pc:sldMk cId="780271365" sldId="256"/>
            <ac:picMk id="4" creationId="{BD8EB6C8-D66F-DA48-944D-CB31B556EA8D}"/>
          </ac:picMkLst>
        </pc:picChg>
      </pc:sldChg>
      <pc:sldChg chg="addSp delSp modSp mod modTransition">
        <pc:chgData name="Yu-Hsien Jen" userId="6eb486cd-46ba-4f3a-9f9d-dcadd3d0a4e8" providerId="ADAL" clId="{624F0EF9-6AA0-394D-BFD2-56B2DD20D243}" dt="2021-08-26T05:36:44.244" v="19701"/>
        <pc:sldMkLst>
          <pc:docMk/>
          <pc:sldMk cId="1220566056" sldId="257"/>
        </pc:sldMkLst>
        <pc:picChg chg="add del mod">
          <ac:chgData name="Yu-Hsien Jen" userId="6eb486cd-46ba-4f3a-9f9d-dcadd3d0a4e8" providerId="ADAL" clId="{624F0EF9-6AA0-394D-BFD2-56B2DD20D243}" dt="2021-08-26T01:25:49.291" v="11296" actId="21"/>
          <ac:picMkLst>
            <pc:docMk/>
            <pc:sldMk cId="1220566056" sldId="257"/>
            <ac:picMk id="5" creationId="{6D88F44F-EB51-D048-9473-2DD4980BBB51}"/>
          </ac:picMkLst>
        </pc:picChg>
      </pc:sldChg>
      <pc:sldChg chg="modTransition">
        <pc:chgData name="Yu-Hsien Jen" userId="6eb486cd-46ba-4f3a-9f9d-dcadd3d0a4e8" providerId="ADAL" clId="{624F0EF9-6AA0-394D-BFD2-56B2DD20D243}" dt="2021-08-26T05:36:44.244" v="19701"/>
        <pc:sldMkLst>
          <pc:docMk/>
          <pc:sldMk cId="943041572" sldId="258"/>
        </pc:sldMkLst>
      </pc:sldChg>
      <pc:sldChg chg="modSp mod modTransition">
        <pc:chgData name="Yu-Hsien Jen" userId="6eb486cd-46ba-4f3a-9f9d-dcadd3d0a4e8" providerId="ADAL" clId="{624F0EF9-6AA0-394D-BFD2-56B2DD20D243}" dt="2021-08-26T05:36:44.244" v="19701"/>
        <pc:sldMkLst>
          <pc:docMk/>
          <pc:sldMk cId="830358870" sldId="259"/>
        </pc:sldMkLst>
        <pc:spChg chg="mod">
          <ac:chgData name="Yu-Hsien Jen" userId="6eb486cd-46ba-4f3a-9f9d-dcadd3d0a4e8" providerId="ADAL" clId="{624F0EF9-6AA0-394D-BFD2-56B2DD20D243}" dt="2021-08-25T21:00:51.427" v="2679" actId="20577"/>
          <ac:spMkLst>
            <pc:docMk/>
            <pc:sldMk cId="830358870" sldId="259"/>
            <ac:spMk id="3" creationId="{D094D367-AD7F-FE41-AA25-33A6AA97E81A}"/>
          </ac:spMkLst>
        </pc:spChg>
      </pc:sldChg>
      <pc:sldChg chg="addSp delSp modSp mod modTransition setBg">
        <pc:chgData name="Yu-Hsien Jen" userId="6eb486cd-46ba-4f3a-9f9d-dcadd3d0a4e8" providerId="ADAL" clId="{624F0EF9-6AA0-394D-BFD2-56B2DD20D243}" dt="2021-08-26T05:36:44.244" v="19701"/>
        <pc:sldMkLst>
          <pc:docMk/>
          <pc:sldMk cId="4204110812" sldId="260"/>
        </pc:sldMkLst>
        <pc:spChg chg="mod">
          <ac:chgData name="Yu-Hsien Jen" userId="6eb486cd-46ba-4f3a-9f9d-dcadd3d0a4e8" providerId="ADAL" clId="{624F0EF9-6AA0-394D-BFD2-56B2DD20D243}" dt="2021-08-25T21:48:56.808" v="6093" actId="26606"/>
          <ac:spMkLst>
            <pc:docMk/>
            <pc:sldMk cId="4204110812" sldId="260"/>
            <ac:spMk id="2" creationId="{3AD52421-6BD9-824B-8597-C097BF85335C}"/>
          </ac:spMkLst>
        </pc:spChg>
        <pc:spChg chg="mod">
          <ac:chgData name="Yu-Hsien Jen" userId="6eb486cd-46ba-4f3a-9f9d-dcadd3d0a4e8" providerId="ADAL" clId="{624F0EF9-6AA0-394D-BFD2-56B2DD20D243}" dt="2021-08-25T21:48:56.808" v="6093" actId="26606"/>
          <ac:spMkLst>
            <pc:docMk/>
            <pc:sldMk cId="4204110812" sldId="260"/>
            <ac:spMk id="3" creationId="{26AB6786-8C7A-8C4D-A967-EA77BE27EF11}"/>
          </ac:spMkLst>
        </pc:spChg>
        <pc:spChg chg="add del">
          <ac:chgData name="Yu-Hsien Jen" userId="6eb486cd-46ba-4f3a-9f9d-dcadd3d0a4e8" providerId="ADAL" clId="{624F0EF9-6AA0-394D-BFD2-56B2DD20D243}" dt="2021-08-26T00:10:05.451" v="7877" actId="26606"/>
          <ac:spMkLst>
            <pc:docMk/>
            <pc:sldMk cId="4204110812" sldId="260"/>
            <ac:spMk id="10" creationId="{47942995-B07F-4636-9A06-C6A104B260A8}"/>
          </ac:spMkLst>
        </pc:spChg>
        <pc:spChg chg="add del">
          <ac:chgData name="Yu-Hsien Jen" userId="6eb486cd-46ba-4f3a-9f9d-dcadd3d0a4e8" providerId="ADAL" clId="{624F0EF9-6AA0-394D-BFD2-56B2DD20D243}" dt="2021-08-26T00:10:05.451" v="7877" actId="26606"/>
          <ac:spMkLst>
            <pc:docMk/>
            <pc:sldMk cId="4204110812" sldId="260"/>
            <ac:spMk id="17" creationId="{B81933D1-5615-42C7-9C0B-4EB7105CCE2D}"/>
          </ac:spMkLst>
        </pc:spChg>
        <pc:spChg chg="add del">
          <ac:chgData name="Yu-Hsien Jen" userId="6eb486cd-46ba-4f3a-9f9d-dcadd3d0a4e8" providerId="ADAL" clId="{624F0EF9-6AA0-394D-BFD2-56B2DD20D243}" dt="2021-08-26T00:10:05.451" v="7877" actId="26606"/>
          <ac:spMkLst>
            <pc:docMk/>
            <pc:sldMk cId="4204110812" sldId="260"/>
            <ac:spMk id="19" creationId="{19C9EAEA-39D0-4B0E-A0EB-51E7B26740B1}"/>
          </ac:spMkLst>
        </pc:spChg>
        <pc:spChg chg="add">
          <ac:chgData name="Yu-Hsien Jen" userId="6eb486cd-46ba-4f3a-9f9d-dcadd3d0a4e8" providerId="ADAL" clId="{624F0EF9-6AA0-394D-BFD2-56B2DD20D243}" dt="2021-08-26T00:10:05.451" v="7877" actId="26606"/>
          <ac:spMkLst>
            <pc:docMk/>
            <pc:sldMk cId="4204110812" sldId="260"/>
            <ac:spMk id="21" creationId="{47942995-B07F-4636-9A06-C6A104B260A8}"/>
          </ac:spMkLst>
        </pc:spChg>
        <pc:spChg chg="add">
          <ac:chgData name="Yu-Hsien Jen" userId="6eb486cd-46ba-4f3a-9f9d-dcadd3d0a4e8" providerId="ADAL" clId="{624F0EF9-6AA0-394D-BFD2-56B2DD20D243}" dt="2021-08-26T00:10:05.451" v="7877" actId="26606"/>
          <ac:spMkLst>
            <pc:docMk/>
            <pc:sldMk cId="4204110812" sldId="260"/>
            <ac:spMk id="23" creationId="{B81933D1-5615-42C7-9C0B-4EB7105CCE2D}"/>
          </ac:spMkLst>
        </pc:spChg>
        <pc:spChg chg="add del">
          <ac:chgData name="Yu-Hsien Jen" userId="6eb486cd-46ba-4f3a-9f9d-dcadd3d0a4e8" providerId="ADAL" clId="{624F0EF9-6AA0-394D-BFD2-56B2DD20D243}" dt="2021-08-25T21:48:43.016" v="6091" actId="26606"/>
          <ac:spMkLst>
            <pc:docMk/>
            <pc:sldMk cId="4204110812" sldId="260"/>
            <ac:spMk id="24" creationId="{50CEED20-A22C-4FC3-BC0E-F4FE53FDEB97}"/>
          </ac:spMkLst>
        </pc:spChg>
        <pc:spChg chg="add">
          <ac:chgData name="Yu-Hsien Jen" userId="6eb486cd-46ba-4f3a-9f9d-dcadd3d0a4e8" providerId="ADAL" clId="{624F0EF9-6AA0-394D-BFD2-56B2DD20D243}" dt="2021-08-26T00:10:05.451" v="7877" actId="26606"/>
          <ac:spMkLst>
            <pc:docMk/>
            <pc:sldMk cId="4204110812" sldId="260"/>
            <ac:spMk id="25" creationId="{19C9EAEA-39D0-4B0E-A0EB-51E7B26740B1}"/>
          </ac:spMkLst>
        </pc:spChg>
        <pc:spChg chg="add del">
          <ac:chgData name="Yu-Hsien Jen" userId="6eb486cd-46ba-4f3a-9f9d-dcadd3d0a4e8" providerId="ADAL" clId="{624F0EF9-6AA0-394D-BFD2-56B2DD20D243}" dt="2021-08-25T21:48:56.808" v="6093" actId="26606"/>
          <ac:spMkLst>
            <pc:docMk/>
            <pc:sldMk cId="4204110812" sldId="260"/>
            <ac:spMk id="30" creationId="{B429BAE5-B200-4FC0-BBC1-8D7C57D1D9F4}"/>
          </ac:spMkLst>
        </pc:spChg>
        <pc:spChg chg="add del">
          <ac:chgData name="Yu-Hsien Jen" userId="6eb486cd-46ba-4f3a-9f9d-dcadd3d0a4e8" providerId="ADAL" clId="{624F0EF9-6AA0-394D-BFD2-56B2DD20D243}" dt="2021-08-25T21:48:43.016" v="6091" actId="26606"/>
          <ac:spMkLst>
            <pc:docMk/>
            <pc:sldMk cId="4204110812" sldId="260"/>
            <ac:spMk id="31" creationId="{19C9EAEA-39D0-4B0E-A0EB-51E7B26740B1}"/>
          </ac:spMkLst>
        </pc:spChg>
        <pc:spChg chg="add del">
          <ac:chgData name="Yu-Hsien Jen" userId="6eb486cd-46ba-4f3a-9f9d-dcadd3d0a4e8" providerId="ADAL" clId="{624F0EF9-6AA0-394D-BFD2-56B2DD20D243}" dt="2021-08-25T21:48:43.016" v="6091" actId="26606"/>
          <ac:spMkLst>
            <pc:docMk/>
            <pc:sldMk cId="4204110812" sldId="260"/>
            <ac:spMk id="33" creationId="{3873B707-463F-40B0-8227-E8CC6C67EB25}"/>
          </ac:spMkLst>
        </pc:spChg>
        <pc:spChg chg="add del">
          <ac:chgData name="Yu-Hsien Jen" userId="6eb486cd-46ba-4f3a-9f9d-dcadd3d0a4e8" providerId="ADAL" clId="{624F0EF9-6AA0-394D-BFD2-56B2DD20D243}" dt="2021-08-25T21:48:56.808" v="6093" actId="26606"/>
          <ac:spMkLst>
            <pc:docMk/>
            <pc:sldMk cId="4204110812" sldId="260"/>
            <ac:spMk id="53" creationId="{826B4A43-2A34-4B22-882C-D7552FA9C7DB}"/>
          </ac:spMkLst>
        </pc:spChg>
        <pc:spChg chg="add del">
          <ac:chgData name="Yu-Hsien Jen" userId="6eb486cd-46ba-4f3a-9f9d-dcadd3d0a4e8" providerId="ADAL" clId="{624F0EF9-6AA0-394D-BFD2-56B2DD20D243}" dt="2021-08-25T21:48:56.808" v="6093" actId="26606"/>
          <ac:spMkLst>
            <pc:docMk/>
            <pc:sldMk cId="4204110812" sldId="260"/>
            <ac:spMk id="54" creationId="{A5271697-90F1-4A23-8EF2-0179F2EAFACB}"/>
          </ac:spMkLst>
        </pc:spChg>
        <pc:spChg chg="add del">
          <ac:chgData name="Yu-Hsien Jen" userId="6eb486cd-46ba-4f3a-9f9d-dcadd3d0a4e8" providerId="ADAL" clId="{624F0EF9-6AA0-394D-BFD2-56B2DD20D243}" dt="2021-08-25T21:48:56.808" v="6093" actId="26606"/>
          <ac:spMkLst>
            <pc:docMk/>
            <pc:sldMk cId="4204110812" sldId="260"/>
            <ac:spMk id="55" creationId="{D9F5512A-48E1-4C07-B75E-3CCC517B6804}"/>
          </ac:spMkLst>
        </pc:spChg>
        <pc:grpChg chg="add del">
          <ac:chgData name="Yu-Hsien Jen" userId="6eb486cd-46ba-4f3a-9f9d-dcadd3d0a4e8" providerId="ADAL" clId="{624F0EF9-6AA0-394D-BFD2-56B2DD20D243}" dt="2021-08-26T00:10:05.451" v="7877" actId="26606"/>
          <ac:grpSpMkLst>
            <pc:docMk/>
            <pc:sldMk cId="4204110812" sldId="260"/>
            <ac:grpSpMk id="12" creationId="{032D8612-31EB-44CF-A1D0-14FD4C705424}"/>
          </ac:grpSpMkLst>
        </pc:grpChg>
        <pc:grpChg chg="add">
          <ac:chgData name="Yu-Hsien Jen" userId="6eb486cd-46ba-4f3a-9f9d-dcadd3d0a4e8" providerId="ADAL" clId="{624F0EF9-6AA0-394D-BFD2-56B2DD20D243}" dt="2021-08-26T00:10:05.451" v="7877" actId="26606"/>
          <ac:grpSpMkLst>
            <pc:docMk/>
            <pc:sldMk cId="4204110812" sldId="260"/>
            <ac:grpSpMk id="22" creationId="{032D8612-31EB-44CF-A1D0-14FD4C705424}"/>
          </ac:grpSpMkLst>
        </pc:grpChg>
        <pc:grpChg chg="add del">
          <ac:chgData name="Yu-Hsien Jen" userId="6eb486cd-46ba-4f3a-9f9d-dcadd3d0a4e8" providerId="ADAL" clId="{624F0EF9-6AA0-394D-BFD2-56B2DD20D243}" dt="2021-08-25T21:48:43.016" v="6091" actId="26606"/>
          <ac:grpSpMkLst>
            <pc:docMk/>
            <pc:sldMk cId="4204110812" sldId="260"/>
            <ac:grpSpMk id="26" creationId="{032D8612-31EB-44CF-A1D0-14FD4C705424}"/>
          </ac:grpSpMkLst>
        </pc:grpChg>
        <pc:grpChg chg="add del">
          <ac:chgData name="Yu-Hsien Jen" userId="6eb486cd-46ba-4f3a-9f9d-dcadd3d0a4e8" providerId="ADAL" clId="{624F0EF9-6AA0-394D-BFD2-56B2DD20D243}" dt="2021-08-25T21:48:56.808" v="6093" actId="26606"/>
          <ac:grpSpMkLst>
            <pc:docMk/>
            <pc:sldMk cId="4204110812" sldId="260"/>
            <ac:grpSpMk id="32" creationId="{A9644633-5AE1-44D6-8F5F-6376DDA130CD}"/>
          </ac:grpSpMkLst>
        </pc:grpChg>
        <pc:picChg chg="add del mod">
          <ac:chgData name="Yu-Hsien Jen" userId="6eb486cd-46ba-4f3a-9f9d-dcadd3d0a4e8" providerId="ADAL" clId="{624F0EF9-6AA0-394D-BFD2-56B2DD20D243}" dt="2021-08-26T00:09:53.117" v="7874" actId="478"/>
          <ac:picMkLst>
            <pc:docMk/>
            <pc:sldMk cId="4204110812" sldId="260"/>
            <ac:picMk id="5" creationId="{2EEF8C60-C697-EB41-A543-8419A4028F87}"/>
          </ac:picMkLst>
        </pc:picChg>
        <pc:picChg chg="add mod">
          <ac:chgData name="Yu-Hsien Jen" userId="6eb486cd-46ba-4f3a-9f9d-dcadd3d0a4e8" providerId="ADAL" clId="{624F0EF9-6AA0-394D-BFD2-56B2DD20D243}" dt="2021-08-26T00:10:05.451" v="7877" actId="26606"/>
          <ac:picMkLst>
            <pc:docMk/>
            <pc:sldMk cId="4204110812" sldId="260"/>
            <ac:picMk id="7" creationId="{27C23781-87F1-AA49-80BC-DB1B4DA68311}"/>
          </ac:picMkLst>
        </pc:picChg>
      </pc:sldChg>
      <pc:sldChg chg="modTransition">
        <pc:chgData name="Yu-Hsien Jen" userId="6eb486cd-46ba-4f3a-9f9d-dcadd3d0a4e8" providerId="ADAL" clId="{624F0EF9-6AA0-394D-BFD2-56B2DD20D243}" dt="2021-08-26T05:36:44.244" v="19701"/>
        <pc:sldMkLst>
          <pc:docMk/>
          <pc:sldMk cId="3083237251" sldId="261"/>
        </pc:sldMkLst>
      </pc:sldChg>
      <pc:sldChg chg="modTransition">
        <pc:chgData name="Yu-Hsien Jen" userId="6eb486cd-46ba-4f3a-9f9d-dcadd3d0a4e8" providerId="ADAL" clId="{624F0EF9-6AA0-394D-BFD2-56B2DD20D243}" dt="2021-08-26T05:36:44.244" v="19701"/>
        <pc:sldMkLst>
          <pc:docMk/>
          <pc:sldMk cId="1378000994" sldId="262"/>
        </pc:sldMkLst>
      </pc:sldChg>
      <pc:sldChg chg="addSp delSp modSp del mod modTransition">
        <pc:chgData name="Yu-Hsien Jen" userId="6eb486cd-46ba-4f3a-9f9d-dcadd3d0a4e8" providerId="ADAL" clId="{624F0EF9-6AA0-394D-BFD2-56B2DD20D243}" dt="2021-08-26T20:21:46.331" v="28219" actId="2696"/>
        <pc:sldMkLst>
          <pc:docMk/>
          <pc:sldMk cId="1239868540" sldId="263"/>
        </pc:sldMkLst>
        <pc:spChg chg="mod">
          <ac:chgData name="Yu-Hsien Jen" userId="6eb486cd-46ba-4f3a-9f9d-dcadd3d0a4e8" providerId="ADAL" clId="{624F0EF9-6AA0-394D-BFD2-56B2DD20D243}" dt="2021-08-25T22:03:35.576" v="7453" actId="20577"/>
          <ac:spMkLst>
            <pc:docMk/>
            <pc:sldMk cId="1239868540" sldId="263"/>
            <ac:spMk id="2" creationId="{AE90F2C7-A217-1840-9865-0176A96ACE12}"/>
          </ac:spMkLst>
        </pc:spChg>
        <pc:spChg chg="mod">
          <ac:chgData name="Yu-Hsien Jen" userId="6eb486cd-46ba-4f3a-9f9d-dcadd3d0a4e8" providerId="ADAL" clId="{624F0EF9-6AA0-394D-BFD2-56B2DD20D243}" dt="2021-08-26T07:03:22.974" v="22999" actId="20577"/>
          <ac:spMkLst>
            <pc:docMk/>
            <pc:sldMk cId="1239868540" sldId="263"/>
            <ac:spMk id="3" creationId="{DF4CADA2-698F-224C-9B2D-3A9C2067C061}"/>
          </ac:spMkLst>
        </pc:spChg>
        <pc:spChg chg="add del mod">
          <ac:chgData name="Yu-Hsien Jen" userId="6eb486cd-46ba-4f3a-9f9d-dcadd3d0a4e8" providerId="ADAL" clId="{624F0EF9-6AA0-394D-BFD2-56B2DD20D243}" dt="2021-08-26T05:34:45.754" v="19617"/>
          <ac:spMkLst>
            <pc:docMk/>
            <pc:sldMk cId="1239868540" sldId="263"/>
            <ac:spMk id="5" creationId="{C811F693-823D-7F4F-A58A-5401BBD9CF42}"/>
          </ac:spMkLst>
        </pc:spChg>
      </pc:sldChg>
      <pc:sldChg chg="modTransition">
        <pc:chgData name="Yu-Hsien Jen" userId="6eb486cd-46ba-4f3a-9f9d-dcadd3d0a4e8" providerId="ADAL" clId="{624F0EF9-6AA0-394D-BFD2-56B2DD20D243}" dt="2021-08-26T05:36:44.244" v="19701"/>
        <pc:sldMkLst>
          <pc:docMk/>
          <pc:sldMk cId="2271080548" sldId="264"/>
        </pc:sldMkLst>
      </pc:sldChg>
      <pc:sldChg chg="modTransition">
        <pc:chgData name="Yu-Hsien Jen" userId="6eb486cd-46ba-4f3a-9f9d-dcadd3d0a4e8" providerId="ADAL" clId="{624F0EF9-6AA0-394D-BFD2-56B2DD20D243}" dt="2021-08-26T05:36:44.244" v="19701"/>
        <pc:sldMkLst>
          <pc:docMk/>
          <pc:sldMk cId="3024648520" sldId="265"/>
        </pc:sldMkLst>
      </pc:sldChg>
      <pc:sldChg chg="modSp mod ord modTransition">
        <pc:chgData name="Yu-Hsien Jen" userId="6eb486cd-46ba-4f3a-9f9d-dcadd3d0a4e8" providerId="ADAL" clId="{624F0EF9-6AA0-394D-BFD2-56B2DD20D243}" dt="2021-08-26T05:36:44.244" v="19701"/>
        <pc:sldMkLst>
          <pc:docMk/>
          <pc:sldMk cId="939563945" sldId="266"/>
        </pc:sldMkLst>
        <pc:spChg chg="mod">
          <ac:chgData name="Yu-Hsien Jen" userId="6eb486cd-46ba-4f3a-9f9d-dcadd3d0a4e8" providerId="ADAL" clId="{624F0EF9-6AA0-394D-BFD2-56B2DD20D243}" dt="2021-08-26T00:04:10.411" v="7713" actId="20577"/>
          <ac:spMkLst>
            <pc:docMk/>
            <pc:sldMk cId="939563945" sldId="266"/>
            <ac:spMk id="2" creationId="{27C423D4-05CF-8C44-82B3-CA1F97A45BD0}"/>
          </ac:spMkLst>
        </pc:spChg>
        <pc:spChg chg="mod">
          <ac:chgData name="Yu-Hsien Jen" userId="6eb486cd-46ba-4f3a-9f9d-dcadd3d0a4e8" providerId="ADAL" clId="{624F0EF9-6AA0-394D-BFD2-56B2DD20D243}" dt="2021-08-26T00:08:39.134" v="7872"/>
          <ac:spMkLst>
            <pc:docMk/>
            <pc:sldMk cId="939563945" sldId="266"/>
            <ac:spMk id="3" creationId="{BBE907B1-18F5-5741-BF68-D13B8C246575}"/>
          </ac:spMkLst>
        </pc:spChg>
      </pc:sldChg>
      <pc:sldChg chg="modTransition">
        <pc:chgData name="Yu-Hsien Jen" userId="6eb486cd-46ba-4f3a-9f9d-dcadd3d0a4e8" providerId="ADAL" clId="{624F0EF9-6AA0-394D-BFD2-56B2DD20D243}" dt="2021-08-26T05:36:44.244" v="19701"/>
        <pc:sldMkLst>
          <pc:docMk/>
          <pc:sldMk cId="3805305949" sldId="267"/>
        </pc:sldMkLst>
      </pc:sldChg>
      <pc:sldChg chg="modSp mod modTransition">
        <pc:chgData name="Yu-Hsien Jen" userId="6eb486cd-46ba-4f3a-9f9d-dcadd3d0a4e8" providerId="ADAL" clId="{624F0EF9-6AA0-394D-BFD2-56B2DD20D243}" dt="2021-08-26T05:36:44.244" v="19701"/>
        <pc:sldMkLst>
          <pc:docMk/>
          <pc:sldMk cId="2606496201" sldId="268"/>
        </pc:sldMkLst>
        <pc:spChg chg="mod">
          <ac:chgData name="Yu-Hsien Jen" userId="6eb486cd-46ba-4f3a-9f9d-dcadd3d0a4e8" providerId="ADAL" clId="{624F0EF9-6AA0-394D-BFD2-56B2DD20D243}" dt="2021-08-25T21:30:00.840" v="5120" actId="20577"/>
          <ac:spMkLst>
            <pc:docMk/>
            <pc:sldMk cId="2606496201" sldId="268"/>
            <ac:spMk id="2" creationId="{C3EAB7BB-5EAB-D543-86EA-C235FF16BA5D}"/>
          </ac:spMkLst>
        </pc:spChg>
        <pc:spChg chg="mod">
          <ac:chgData name="Yu-Hsien Jen" userId="6eb486cd-46ba-4f3a-9f9d-dcadd3d0a4e8" providerId="ADAL" clId="{624F0EF9-6AA0-394D-BFD2-56B2DD20D243}" dt="2021-08-25T21:32:44.824" v="5322" actId="20577"/>
          <ac:spMkLst>
            <pc:docMk/>
            <pc:sldMk cId="2606496201" sldId="268"/>
            <ac:spMk id="3" creationId="{FA0C0E7E-EDFC-2942-881A-231C1125F38D}"/>
          </ac:spMkLst>
        </pc:spChg>
      </pc:sldChg>
      <pc:sldChg chg="modSp mod modTransition">
        <pc:chgData name="Yu-Hsien Jen" userId="6eb486cd-46ba-4f3a-9f9d-dcadd3d0a4e8" providerId="ADAL" clId="{624F0EF9-6AA0-394D-BFD2-56B2DD20D243}" dt="2021-08-26T05:36:44.244" v="19701"/>
        <pc:sldMkLst>
          <pc:docMk/>
          <pc:sldMk cId="780123239" sldId="269"/>
        </pc:sldMkLst>
        <pc:spChg chg="mod">
          <ac:chgData name="Yu-Hsien Jen" userId="6eb486cd-46ba-4f3a-9f9d-dcadd3d0a4e8" providerId="ADAL" clId="{624F0EF9-6AA0-394D-BFD2-56B2DD20D243}" dt="2021-08-25T20:44:16.863" v="1303" actId="20577"/>
          <ac:spMkLst>
            <pc:docMk/>
            <pc:sldMk cId="780123239" sldId="269"/>
            <ac:spMk id="3" creationId="{52ECC035-D6C7-7744-B8D5-88700E15B6D5}"/>
          </ac:spMkLst>
        </pc:spChg>
      </pc:sldChg>
      <pc:sldChg chg="addSp delSp modSp new mod modTransition">
        <pc:chgData name="Yu-Hsien Jen" userId="6eb486cd-46ba-4f3a-9f9d-dcadd3d0a4e8" providerId="ADAL" clId="{624F0EF9-6AA0-394D-BFD2-56B2DD20D243}" dt="2021-08-26T05:36:44.244" v="19701"/>
        <pc:sldMkLst>
          <pc:docMk/>
          <pc:sldMk cId="2035037249" sldId="270"/>
        </pc:sldMkLst>
        <pc:spChg chg="mod">
          <ac:chgData name="Yu-Hsien Jen" userId="6eb486cd-46ba-4f3a-9f9d-dcadd3d0a4e8" providerId="ADAL" clId="{624F0EF9-6AA0-394D-BFD2-56B2DD20D243}" dt="2021-08-25T20:44:52.366" v="1363" actId="20577"/>
          <ac:spMkLst>
            <pc:docMk/>
            <pc:sldMk cId="2035037249" sldId="270"/>
            <ac:spMk id="2" creationId="{053064F7-08BB-9748-8114-29231E05C0AE}"/>
          </ac:spMkLst>
        </pc:spChg>
        <pc:spChg chg="del">
          <ac:chgData name="Yu-Hsien Jen" userId="6eb486cd-46ba-4f3a-9f9d-dcadd3d0a4e8" providerId="ADAL" clId="{624F0EF9-6AA0-394D-BFD2-56B2DD20D243}" dt="2021-08-25T20:45:21.521" v="1364" actId="3680"/>
          <ac:spMkLst>
            <pc:docMk/>
            <pc:sldMk cId="2035037249" sldId="270"/>
            <ac:spMk id="3" creationId="{DDD9BA1F-C183-344A-BA7D-C0728F467B41}"/>
          </ac:spMkLst>
        </pc:spChg>
        <pc:spChg chg="add mod">
          <ac:chgData name="Yu-Hsien Jen" userId="6eb486cd-46ba-4f3a-9f9d-dcadd3d0a4e8" providerId="ADAL" clId="{624F0EF9-6AA0-394D-BFD2-56B2DD20D243}" dt="2021-08-25T20:48:01.820" v="1734" actId="1076"/>
          <ac:spMkLst>
            <pc:docMk/>
            <pc:sldMk cId="2035037249" sldId="270"/>
            <ac:spMk id="5" creationId="{1DF9AA11-77BE-364D-B05A-4E3045B43685}"/>
          </ac:spMkLst>
        </pc:spChg>
        <pc:graphicFrameChg chg="add mod ord modGraphic">
          <ac:chgData name="Yu-Hsien Jen" userId="6eb486cd-46ba-4f3a-9f9d-dcadd3d0a4e8" providerId="ADAL" clId="{624F0EF9-6AA0-394D-BFD2-56B2DD20D243}" dt="2021-08-25T20:47:14.592" v="1587"/>
          <ac:graphicFrameMkLst>
            <pc:docMk/>
            <pc:sldMk cId="2035037249" sldId="270"/>
            <ac:graphicFrameMk id="4" creationId="{C8E2A176-89A5-3C4B-8CEC-3F5C3921398B}"/>
          </ac:graphicFrameMkLst>
        </pc:graphicFrameChg>
      </pc:sldChg>
      <pc:sldChg chg="modSp new mod modTransition">
        <pc:chgData name="Yu-Hsien Jen" userId="6eb486cd-46ba-4f3a-9f9d-dcadd3d0a4e8" providerId="ADAL" clId="{624F0EF9-6AA0-394D-BFD2-56B2DD20D243}" dt="2021-08-26T05:36:44.244" v="19701"/>
        <pc:sldMkLst>
          <pc:docMk/>
          <pc:sldMk cId="1254959467" sldId="271"/>
        </pc:sldMkLst>
        <pc:spChg chg="mod">
          <ac:chgData name="Yu-Hsien Jen" userId="6eb486cd-46ba-4f3a-9f9d-dcadd3d0a4e8" providerId="ADAL" clId="{624F0EF9-6AA0-394D-BFD2-56B2DD20D243}" dt="2021-08-25T20:48:21.525" v="1747" actId="20577"/>
          <ac:spMkLst>
            <pc:docMk/>
            <pc:sldMk cId="1254959467" sldId="271"/>
            <ac:spMk id="2" creationId="{3D82C43C-FEB3-4845-BD8F-EDA892AC2CB8}"/>
          </ac:spMkLst>
        </pc:spChg>
        <pc:spChg chg="mod">
          <ac:chgData name="Yu-Hsien Jen" userId="6eb486cd-46ba-4f3a-9f9d-dcadd3d0a4e8" providerId="ADAL" clId="{624F0EF9-6AA0-394D-BFD2-56B2DD20D243}" dt="2021-08-25T20:56:38.909" v="2315" actId="20577"/>
          <ac:spMkLst>
            <pc:docMk/>
            <pc:sldMk cId="1254959467" sldId="271"/>
            <ac:spMk id="3" creationId="{781F8FC6-B860-2941-AA09-C99CA4D6E455}"/>
          </ac:spMkLst>
        </pc:spChg>
      </pc:sldChg>
      <pc:sldChg chg="modSp new mod modTransition">
        <pc:chgData name="Yu-Hsien Jen" userId="6eb486cd-46ba-4f3a-9f9d-dcadd3d0a4e8" providerId="ADAL" clId="{624F0EF9-6AA0-394D-BFD2-56B2DD20D243}" dt="2021-08-26T05:36:44.244" v="19701"/>
        <pc:sldMkLst>
          <pc:docMk/>
          <pc:sldMk cId="1612001649" sldId="272"/>
        </pc:sldMkLst>
        <pc:spChg chg="mod">
          <ac:chgData name="Yu-Hsien Jen" userId="6eb486cd-46ba-4f3a-9f9d-dcadd3d0a4e8" providerId="ADAL" clId="{624F0EF9-6AA0-394D-BFD2-56B2DD20D243}" dt="2021-08-25T20:56:59.379" v="2384" actId="20577"/>
          <ac:spMkLst>
            <pc:docMk/>
            <pc:sldMk cId="1612001649" sldId="272"/>
            <ac:spMk id="2" creationId="{365C94B4-CE4F-7946-8B6A-A52C94BD7452}"/>
          </ac:spMkLst>
        </pc:spChg>
        <pc:spChg chg="mod">
          <ac:chgData name="Yu-Hsien Jen" userId="6eb486cd-46ba-4f3a-9f9d-dcadd3d0a4e8" providerId="ADAL" clId="{624F0EF9-6AA0-394D-BFD2-56B2DD20D243}" dt="2021-08-25T21:05:31.572" v="2812" actId="20577"/>
          <ac:spMkLst>
            <pc:docMk/>
            <pc:sldMk cId="1612001649" sldId="272"/>
            <ac:spMk id="3" creationId="{3D5DA2AD-AEAF-C247-9C1C-8F79E0C6F39D}"/>
          </ac:spMkLst>
        </pc:spChg>
      </pc:sldChg>
      <pc:sldChg chg="modSp new mod modTransition">
        <pc:chgData name="Yu-Hsien Jen" userId="6eb486cd-46ba-4f3a-9f9d-dcadd3d0a4e8" providerId="ADAL" clId="{624F0EF9-6AA0-394D-BFD2-56B2DD20D243}" dt="2021-08-26T05:36:44.244" v="19701"/>
        <pc:sldMkLst>
          <pc:docMk/>
          <pc:sldMk cId="3362605860" sldId="273"/>
        </pc:sldMkLst>
        <pc:spChg chg="mod">
          <ac:chgData name="Yu-Hsien Jen" userId="6eb486cd-46ba-4f3a-9f9d-dcadd3d0a4e8" providerId="ADAL" clId="{624F0EF9-6AA0-394D-BFD2-56B2DD20D243}" dt="2021-08-25T21:05:26.803" v="2811" actId="20577"/>
          <ac:spMkLst>
            <pc:docMk/>
            <pc:sldMk cId="3362605860" sldId="273"/>
            <ac:spMk id="2" creationId="{32422F38-E178-BF45-A7D7-5979000BB822}"/>
          </ac:spMkLst>
        </pc:spChg>
        <pc:spChg chg="mod">
          <ac:chgData name="Yu-Hsien Jen" userId="6eb486cd-46ba-4f3a-9f9d-dcadd3d0a4e8" providerId="ADAL" clId="{624F0EF9-6AA0-394D-BFD2-56B2DD20D243}" dt="2021-08-25T21:09:52.820" v="3180" actId="20577"/>
          <ac:spMkLst>
            <pc:docMk/>
            <pc:sldMk cId="3362605860" sldId="273"/>
            <ac:spMk id="3" creationId="{5BF3E242-A82B-314B-A79B-C8C7AFD72A02}"/>
          </ac:spMkLst>
        </pc:spChg>
      </pc:sldChg>
      <pc:sldChg chg="modSp new mod modTransition">
        <pc:chgData name="Yu-Hsien Jen" userId="6eb486cd-46ba-4f3a-9f9d-dcadd3d0a4e8" providerId="ADAL" clId="{624F0EF9-6AA0-394D-BFD2-56B2DD20D243}" dt="2021-08-26T05:36:44.244" v="19701"/>
        <pc:sldMkLst>
          <pc:docMk/>
          <pc:sldMk cId="830848991" sldId="274"/>
        </pc:sldMkLst>
        <pc:spChg chg="mod">
          <ac:chgData name="Yu-Hsien Jen" userId="6eb486cd-46ba-4f3a-9f9d-dcadd3d0a4e8" providerId="ADAL" clId="{624F0EF9-6AA0-394D-BFD2-56B2DD20D243}" dt="2021-08-25T21:11:01.918" v="3239" actId="20577"/>
          <ac:spMkLst>
            <pc:docMk/>
            <pc:sldMk cId="830848991" sldId="274"/>
            <ac:spMk id="2" creationId="{152C9661-8B9A-314C-8FDE-B0EE6DD1686B}"/>
          </ac:spMkLst>
        </pc:spChg>
        <pc:spChg chg="mod">
          <ac:chgData name="Yu-Hsien Jen" userId="6eb486cd-46ba-4f3a-9f9d-dcadd3d0a4e8" providerId="ADAL" clId="{624F0EF9-6AA0-394D-BFD2-56B2DD20D243}" dt="2021-08-25T21:17:39.026" v="4207" actId="20577"/>
          <ac:spMkLst>
            <pc:docMk/>
            <pc:sldMk cId="830848991" sldId="274"/>
            <ac:spMk id="3" creationId="{3EDC74B6-90C2-4C44-A0A6-624A9933A3FE}"/>
          </ac:spMkLst>
        </pc:spChg>
      </pc:sldChg>
      <pc:sldChg chg="modSp new mod modTransition">
        <pc:chgData name="Yu-Hsien Jen" userId="6eb486cd-46ba-4f3a-9f9d-dcadd3d0a4e8" providerId="ADAL" clId="{624F0EF9-6AA0-394D-BFD2-56B2DD20D243}" dt="2021-08-26T05:36:44.244" v="19701"/>
        <pc:sldMkLst>
          <pc:docMk/>
          <pc:sldMk cId="1979178349" sldId="275"/>
        </pc:sldMkLst>
        <pc:spChg chg="mod">
          <ac:chgData name="Yu-Hsien Jen" userId="6eb486cd-46ba-4f3a-9f9d-dcadd3d0a4e8" providerId="ADAL" clId="{624F0EF9-6AA0-394D-BFD2-56B2DD20D243}" dt="2021-08-25T21:18:26.200" v="4242" actId="20577"/>
          <ac:spMkLst>
            <pc:docMk/>
            <pc:sldMk cId="1979178349" sldId="275"/>
            <ac:spMk id="2" creationId="{B3425D9A-BDB9-1742-A66E-CEC08606EC6A}"/>
          </ac:spMkLst>
        </pc:spChg>
        <pc:spChg chg="mod">
          <ac:chgData name="Yu-Hsien Jen" userId="6eb486cd-46ba-4f3a-9f9d-dcadd3d0a4e8" providerId="ADAL" clId="{624F0EF9-6AA0-394D-BFD2-56B2DD20D243}" dt="2021-08-25T21:27:17.631" v="4760" actId="20577"/>
          <ac:spMkLst>
            <pc:docMk/>
            <pc:sldMk cId="1979178349" sldId="275"/>
            <ac:spMk id="3" creationId="{5D2201E2-9345-8D4A-A76E-12E75B467C0E}"/>
          </ac:spMkLst>
        </pc:spChg>
      </pc:sldChg>
      <pc:sldChg chg="addSp delSp modSp new mod modTransition setBg">
        <pc:chgData name="Yu-Hsien Jen" userId="6eb486cd-46ba-4f3a-9f9d-dcadd3d0a4e8" providerId="ADAL" clId="{624F0EF9-6AA0-394D-BFD2-56B2DD20D243}" dt="2021-08-26T05:36:44.244" v="19701"/>
        <pc:sldMkLst>
          <pc:docMk/>
          <pc:sldMk cId="3083500055" sldId="276"/>
        </pc:sldMkLst>
        <pc:spChg chg="add del mod">
          <ac:chgData name="Yu-Hsien Jen" userId="6eb486cd-46ba-4f3a-9f9d-dcadd3d0a4e8" providerId="ADAL" clId="{624F0EF9-6AA0-394D-BFD2-56B2DD20D243}" dt="2021-08-25T21:34:25.388" v="5402" actId="20577"/>
          <ac:spMkLst>
            <pc:docMk/>
            <pc:sldMk cId="3083500055" sldId="276"/>
            <ac:spMk id="2" creationId="{5DF21D2C-73CC-1C42-B295-889109838573}"/>
          </ac:spMkLst>
        </pc:spChg>
        <pc:spChg chg="del">
          <ac:chgData name="Yu-Hsien Jen" userId="6eb486cd-46ba-4f3a-9f9d-dcadd3d0a4e8" providerId="ADAL" clId="{624F0EF9-6AA0-394D-BFD2-56B2DD20D243}" dt="2021-08-25T21:33:15.343" v="5324"/>
          <ac:spMkLst>
            <pc:docMk/>
            <pc:sldMk cId="3083500055" sldId="276"/>
            <ac:spMk id="3" creationId="{72726411-A335-254B-B6FA-95F15F5EDA38}"/>
          </ac:spMkLst>
        </pc:spChg>
        <pc:spChg chg="add mod">
          <ac:chgData name="Yu-Hsien Jen" userId="6eb486cd-46ba-4f3a-9f9d-dcadd3d0a4e8" providerId="ADAL" clId="{624F0EF9-6AA0-394D-BFD2-56B2DD20D243}" dt="2021-08-25T21:34:33.493" v="5403" actId="1076"/>
          <ac:spMkLst>
            <pc:docMk/>
            <pc:sldMk cId="3083500055" sldId="276"/>
            <ac:spMk id="5" creationId="{7A7DAC93-3457-2648-9B7F-B9966EC94DAA}"/>
          </ac:spMkLst>
        </pc:spChg>
        <pc:spChg chg="add del">
          <ac:chgData name="Yu-Hsien Jen" userId="6eb486cd-46ba-4f3a-9f9d-dcadd3d0a4e8" providerId="ADAL" clId="{624F0EF9-6AA0-394D-BFD2-56B2DD20D243}" dt="2021-08-25T21:33:19.983" v="5327" actId="26606"/>
          <ac:spMkLst>
            <pc:docMk/>
            <pc:sldMk cId="3083500055" sldId="276"/>
            <ac:spMk id="9" creationId="{F3060C83-F051-4F0E-ABAD-AA0DFC48B218}"/>
          </ac:spMkLst>
        </pc:spChg>
        <pc:spChg chg="add del">
          <ac:chgData name="Yu-Hsien Jen" userId="6eb486cd-46ba-4f3a-9f9d-dcadd3d0a4e8" providerId="ADAL" clId="{624F0EF9-6AA0-394D-BFD2-56B2DD20D243}" dt="2021-08-25T21:33:19.983" v="5327" actId="26606"/>
          <ac:spMkLst>
            <pc:docMk/>
            <pc:sldMk cId="3083500055" sldId="276"/>
            <ac:spMk id="11" creationId="{83C98ABE-055B-441F-B07E-44F97F083C39}"/>
          </ac:spMkLst>
        </pc:spChg>
        <pc:spChg chg="add del">
          <ac:chgData name="Yu-Hsien Jen" userId="6eb486cd-46ba-4f3a-9f9d-dcadd3d0a4e8" providerId="ADAL" clId="{624F0EF9-6AA0-394D-BFD2-56B2DD20D243}" dt="2021-08-25T21:33:19.983" v="5327" actId="26606"/>
          <ac:spMkLst>
            <pc:docMk/>
            <pc:sldMk cId="3083500055" sldId="276"/>
            <ac:spMk id="13" creationId="{29FDB030-9B49-4CED-8CCD-4D99382388AC}"/>
          </ac:spMkLst>
        </pc:spChg>
        <pc:spChg chg="add del">
          <ac:chgData name="Yu-Hsien Jen" userId="6eb486cd-46ba-4f3a-9f9d-dcadd3d0a4e8" providerId="ADAL" clId="{624F0EF9-6AA0-394D-BFD2-56B2DD20D243}" dt="2021-08-25T21:33:19.983" v="5327" actId="26606"/>
          <ac:spMkLst>
            <pc:docMk/>
            <pc:sldMk cId="3083500055" sldId="276"/>
            <ac:spMk id="15" creationId="{3783CA14-24A1-485C-8B30-D6A5D87987AD}"/>
          </ac:spMkLst>
        </pc:spChg>
        <pc:spChg chg="add del">
          <ac:chgData name="Yu-Hsien Jen" userId="6eb486cd-46ba-4f3a-9f9d-dcadd3d0a4e8" providerId="ADAL" clId="{624F0EF9-6AA0-394D-BFD2-56B2DD20D243}" dt="2021-08-25T21:33:19.983" v="5327" actId="26606"/>
          <ac:spMkLst>
            <pc:docMk/>
            <pc:sldMk cId="3083500055" sldId="276"/>
            <ac:spMk id="17" creationId="{9A97C86A-04D6-40F7-AE84-31AB43E6A846}"/>
          </ac:spMkLst>
        </pc:spChg>
        <pc:spChg chg="add del">
          <ac:chgData name="Yu-Hsien Jen" userId="6eb486cd-46ba-4f3a-9f9d-dcadd3d0a4e8" providerId="ADAL" clId="{624F0EF9-6AA0-394D-BFD2-56B2DD20D243}" dt="2021-08-25T21:33:19.983" v="5327" actId="26606"/>
          <ac:spMkLst>
            <pc:docMk/>
            <pc:sldMk cId="3083500055" sldId="276"/>
            <ac:spMk id="19" creationId="{FF9F2414-84E8-453E-B1F3-389FDE8192D9}"/>
          </ac:spMkLst>
        </pc:spChg>
        <pc:spChg chg="add del">
          <ac:chgData name="Yu-Hsien Jen" userId="6eb486cd-46ba-4f3a-9f9d-dcadd3d0a4e8" providerId="ADAL" clId="{624F0EF9-6AA0-394D-BFD2-56B2DD20D243}" dt="2021-08-25T21:33:19.983" v="5327" actId="26606"/>
          <ac:spMkLst>
            <pc:docMk/>
            <pc:sldMk cId="3083500055" sldId="276"/>
            <ac:spMk id="21" creationId="{3ECA69A1-7536-43AC-85EF-C7106179F5ED}"/>
          </ac:spMkLst>
        </pc:spChg>
        <pc:graphicFrameChg chg="add mod modGraphic">
          <ac:chgData name="Yu-Hsien Jen" userId="6eb486cd-46ba-4f3a-9f9d-dcadd3d0a4e8" providerId="ADAL" clId="{624F0EF9-6AA0-394D-BFD2-56B2DD20D243}" dt="2021-08-25T21:33:19.983" v="5327" actId="26606"/>
          <ac:graphicFrameMkLst>
            <pc:docMk/>
            <pc:sldMk cId="3083500055" sldId="276"/>
            <ac:graphicFrameMk id="4" creationId="{3BFA0B0B-26F4-DD4D-82C0-2EDBE7D48052}"/>
          </ac:graphicFrameMkLst>
        </pc:graphicFrameChg>
      </pc:sldChg>
      <pc:sldChg chg="modSp new mod modTransition">
        <pc:chgData name="Yu-Hsien Jen" userId="6eb486cd-46ba-4f3a-9f9d-dcadd3d0a4e8" providerId="ADAL" clId="{624F0EF9-6AA0-394D-BFD2-56B2DD20D243}" dt="2021-08-26T05:36:44.244" v="19701"/>
        <pc:sldMkLst>
          <pc:docMk/>
          <pc:sldMk cId="2624953120" sldId="277"/>
        </pc:sldMkLst>
        <pc:spChg chg="mod">
          <ac:chgData name="Yu-Hsien Jen" userId="6eb486cd-46ba-4f3a-9f9d-dcadd3d0a4e8" providerId="ADAL" clId="{624F0EF9-6AA0-394D-BFD2-56B2DD20D243}" dt="2021-08-25T21:41:19.615" v="5420" actId="313"/>
          <ac:spMkLst>
            <pc:docMk/>
            <pc:sldMk cId="2624953120" sldId="277"/>
            <ac:spMk id="2" creationId="{330F920D-84D5-AD4D-B83C-B12CCE6A6725}"/>
          </ac:spMkLst>
        </pc:spChg>
        <pc:spChg chg="mod">
          <ac:chgData name="Yu-Hsien Jen" userId="6eb486cd-46ba-4f3a-9f9d-dcadd3d0a4e8" providerId="ADAL" clId="{624F0EF9-6AA0-394D-BFD2-56B2DD20D243}" dt="2021-08-25T21:48:09.978" v="6089" actId="27636"/>
          <ac:spMkLst>
            <pc:docMk/>
            <pc:sldMk cId="2624953120" sldId="277"/>
            <ac:spMk id="3" creationId="{E971487F-F8AA-4644-B2B2-A2D3EED798A9}"/>
          </ac:spMkLst>
        </pc:spChg>
      </pc:sldChg>
      <pc:sldChg chg="modSp new mod modTransition">
        <pc:chgData name="Yu-Hsien Jen" userId="6eb486cd-46ba-4f3a-9f9d-dcadd3d0a4e8" providerId="ADAL" clId="{624F0EF9-6AA0-394D-BFD2-56B2DD20D243}" dt="2021-08-26T05:36:44.244" v="19701"/>
        <pc:sldMkLst>
          <pc:docMk/>
          <pc:sldMk cId="110121307" sldId="278"/>
        </pc:sldMkLst>
        <pc:spChg chg="mod">
          <ac:chgData name="Yu-Hsien Jen" userId="6eb486cd-46ba-4f3a-9f9d-dcadd3d0a4e8" providerId="ADAL" clId="{624F0EF9-6AA0-394D-BFD2-56B2DD20D243}" dt="2021-08-25T21:46:56.687" v="5945" actId="20577"/>
          <ac:spMkLst>
            <pc:docMk/>
            <pc:sldMk cId="110121307" sldId="278"/>
            <ac:spMk id="2" creationId="{D37CD757-0CE9-A049-AC80-B21C276380B0}"/>
          </ac:spMkLst>
        </pc:spChg>
        <pc:spChg chg="mod">
          <ac:chgData name="Yu-Hsien Jen" userId="6eb486cd-46ba-4f3a-9f9d-dcadd3d0a4e8" providerId="ADAL" clId="{624F0EF9-6AA0-394D-BFD2-56B2DD20D243}" dt="2021-08-25T21:52:30.434" v="6574" actId="113"/>
          <ac:spMkLst>
            <pc:docMk/>
            <pc:sldMk cId="110121307" sldId="278"/>
            <ac:spMk id="3" creationId="{7284A09A-BBF0-A943-B268-B4B60E758B84}"/>
          </ac:spMkLst>
        </pc:spChg>
      </pc:sldChg>
      <pc:sldChg chg="modSp new mod modTransition">
        <pc:chgData name="Yu-Hsien Jen" userId="6eb486cd-46ba-4f3a-9f9d-dcadd3d0a4e8" providerId="ADAL" clId="{624F0EF9-6AA0-394D-BFD2-56B2DD20D243}" dt="2021-08-26T05:36:44.244" v="19701"/>
        <pc:sldMkLst>
          <pc:docMk/>
          <pc:sldMk cId="4073950124" sldId="279"/>
        </pc:sldMkLst>
        <pc:spChg chg="mod">
          <ac:chgData name="Yu-Hsien Jen" userId="6eb486cd-46ba-4f3a-9f9d-dcadd3d0a4e8" providerId="ADAL" clId="{624F0EF9-6AA0-394D-BFD2-56B2DD20D243}" dt="2021-08-25T21:55:22.323" v="6588" actId="20577"/>
          <ac:spMkLst>
            <pc:docMk/>
            <pc:sldMk cId="4073950124" sldId="279"/>
            <ac:spMk id="2" creationId="{BEC08673-3CD6-6C4A-BB33-62087BCCEE44}"/>
          </ac:spMkLst>
        </pc:spChg>
        <pc:spChg chg="mod">
          <ac:chgData name="Yu-Hsien Jen" userId="6eb486cd-46ba-4f3a-9f9d-dcadd3d0a4e8" providerId="ADAL" clId="{624F0EF9-6AA0-394D-BFD2-56B2DD20D243}" dt="2021-08-25T22:03:03.101" v="7451" actId="20577"/>
          <ac:spMkLst>
            <pc:docMk/>
            <pc:sldMk cId="4073950124" sldId="279"/>
            <ac:spMk id="3" creationId="{75A13FF5-C083-4540-8EF0-312EC68AD09F}"/>
          </ac:spMkLst>
        </pc:spChg>
      </pc:sldChg>
      <pc:sldChg chg="addSp delSp modSp new mod ord modTransition setBg">
        <pc:chgData name="Yu-Hsien Jen" userId="6eb486cd-46ba-4f3a-9f9d-dcadd3d0a4e8" providerId="ADAL" clId="{624F0EF9-6AA0-394D-BFD2-56B2DD20D243}" dt="2021-08-26T05:36:44.244" v="19701"/>
        <pc:sldMkLst>
          <pc:docMk/>
          <pc:sldMk cId="3923858469" sldId="280"/>
        </pc:sldMkLst>
        <pc:spChg chg="mod">
          <ac:chgData name="Yu-Hsien Jen" userId="6eb486cd-46ba-4f3a-9f9d-dcadd3d0a4e8" providerId="ADAL" clId="{624F0EF9-6AA0-394D-BFD2-56B2DD20D243}" dt="2021-08-25T22:11:30.935" v="7677" actId="26606"/>
          <ac:spMkLst>
            <pc:docMk/>
            <pc:sldMk cId="3923858469" sldId="280"/>
            <ac:spMk id="2" creationId="{A53AAD75-825F-314A-A55A-8C53798E2C70}"/>
          </ac:spMkLst>
        </pc:spChg>
        <pc:spChg chg="mod">
          <ac:chgData name="Yu-Hsien Jen" userId="6eb486cd-46ba-4f3a-9f9d-dcadd3d0a4e8" providerId="ADAL" clId="{624F0EF9-6AA0-394D-BFD2-56B2DD20D243}" dt="2021-08-25T22:12:00.286" v="7683" actId="14100"/>
          <ac:spMkLst>
            <pc:docMk/>
            <pc:sldMk cId="3923858469" sldId="280"/>
            <ac:spMk id="3" creationId="{0754FF5B-539C-C246-AF75-E2589FF0FD64}"/>
          </ac:spMkLst>
        </pc:spChg>
        <pc:spChg chg="add del">
          <ac:chgData name="Yu-Hsien Jen" userId="6eb486cd-46ba-4f3a-9f9d-dcadd3d0a4e8" providerId="ADAL" clId="{624F0EF9-6AA0-394D-BFD2-56B2DD20D243}" dt="2021-08-25T22:11:30.935" v="7677" actId="26606"/>
          <ac:spMkLst>
            <pc:docMk/>
            <pc:sldMk cId="3923858469" sldId="280"/>
            <ac:spMk id="10" creationId="{28D31E1B-0407-4223-9642-0B642CBF57D9}"/>
          </ac:spMkLst>
        </pc:spChg>
        <pc:spChg chg="add del">
          <ac:chgData name="Yu-Hsien Jen" userId="6eb486cd-46ba-4f3a-9f9d-dcadd3d0a4e8" providerId="ADAL" clId="{624F0EF9-6AA0-394D-BFD2-56B2DD20D243}" dt="2021-08-25T22:11:30.935" v="7677" actId="26606"/>
          <ac:spMkLst>
            <pc:docMk/>
            <pc:sldMk cId="3923858469" sldId="280"/>
            <ac:spMk id="17" creationId="{D5B0017B-2ECA-49AF-B397-DC140825DF8D}"/>
          </ac:spMkLst>
        </pc:spChg>
        <pc:spChg chg="add del">
          <ac:chgData name="Yu-Hsien Jen" userId="6eb486cd-46ba-4f3a-9f9d-dcadd3d0a4e8" providerId="ADAL" clId="{624F0EF9-6AA0-394D-BFD2-56B2DD20D243}" dt="2021-08-25T22:11:30.935" v="7677" actId="26606"/>
          <ac:spMkLst>
            <pc:docMk/>
            <pc:sldMk cId="3923858469" sldId="280"/>
            <ac:spMk id="19" creationId="{70E96339-907C-46C3-99AC-31179B6F0EBD}"/>
          </ac:spMkLst>
        </pc:spChg>
        <pc:grpChg chg="add del">
          <ac:chgData name="Yu-Hsien Jen" userId="6eb486cd-46ba-4f3a-9f9d-dcadd3d0a4e8" providerId="ADAL" clId="{624F0EF9-6AA0-394D-BFD2-56B2DD20D243}" dt="2021-08-25T22:11:30.935" v="7677" actId="26606"/>
          <ac:grpSpMkLst>
            <pc:docMk/>
            <pc:sldMk cId="3923858469" sldId="280"/>
            <ac:grpSpMk id="12" creationId="{AE1C45F0-260A-458C-96ED-C1F6D2151219}"/>
          </ac:grpSpMkLst>
        </pc:grpChg>
        <pc:picChg chg="add del mod">
          <ac:chgData name="Yu-Hsien Jen" userId="6eb486cd-46ba-4f3a-9f9d-dcadd3d0a4e8" providerId="ADAL" clId="{624F0EF9-6AA0-394D-BFD2-56B2DD20D243}" dt="2021-08-25T22:12:03.177" v="7684" actId="478"/>
          <ac:picMkLst>
            <pc:docMk/>
            <pc:sldMk cId="3923858469" sldId="280"/>
            <ac:picMk id="5" creationId="{0379F96A-7B8A-E045-8FAC-674AC914A7F4}"/>
          </ac:picMkLst>
        </pc:picChg>
        <pc:cxnChg chg="add del">
          <ac:chgData name="Yu-Hsien Jen" userId="6eb486cd-46ba-4f3a-9f9d-dcadd3d0a4e8" providerId="ADAL" clId="{624F0EF9-6AA0-394D-BFD2-56B2DD20D243}" dt="2021-08-25T22:11:30.935" v="7677" actId="26606"/>
          <ac:cxnSpMkLst>
            <pc:docMk/>
            <pc:sldMk cId="3923858469" sldId="280"/>
            <ac:cxnSpMk id="21" creationId="{6CF1BAF6-AD41-4082-B212-8A1F9A2E8779}"/>
          </ac:cxnSpMkLst>
        </pc:cxnChg>
      </pc:sldChg>
      <pc:sldChg chg="addSp modSp new mod modTransition setBg">
        <pc:chgData name="Yu-Hsien Jen" userId="6eb486cd-46ba-4f3a-9f9d-dcadd3d0a4e8" providerId="ADAL" clId="{624F0EF9-6AA0-394D-BFD2-56B2DD20D243}" dt="2021-08-26T05:36:44.244" v="19701"/>
        <pc:sldMkLst>
          <pc:docMk/>
          <pc:sldMk cId="1512623314" sldId="281"/>
        </pc:sldMkLst>
        <pc:spChg chg="mod">
          <ac:chgData name="Yu-Hsien Jen" userId="6eb486cd-46ba-4f3a-9f9d-dcadd3d0a4e8" providerId="ADAL" clId="{624F0EF9-6AA0-394D-BFD2-56B2DD20D243}" dt="2021-08-26T00:11:28.537" v="7917" actId="26606"/>
          <ac:spMkLst>
            <pc:docMk/>
            <pc:sldMk cId="1512623314" sldId="281"/>
            <ac:spMk id="2" creationId="{F4D1F9EB-9B19-9841-9585-A18D3675C135}"/>
          </ac:spMkLst>
        </pc:spChg>
        <pc:spChg chg="mod">
          <ac:chgData name="Yu-Hsien Jen" userId="6eb486cd-46ba-4f3a-9f9d-dcadd3d0a4e8" providerId="ADAL" clId="{624F0EF9-6AA0-394D-BFD2-56B2DD20D243}" dt="2021-08-26T00:11:28.537" v="7917" actId="26606"/>
          <ac:spMkLst>
            <pc:docMk/>
            <pc:sldMk cId="1512623314" sldId="281"/>
            <ac:spMk id="3" creationId="{0DC268A1-F369-5747-A0D7-98B631752E38}"/>
          </ac:spMkLst>
        </pc:spChg>
        <pc:spChg chg="add">
          <ac:chgData name="Yu-Hsien Jen" userId="6eb486cd-46ba-4f3a-9f9d-dcadd3d0a4e8" providerId="ADAL" clId="{624F0EF9-6AA0-394D-BFD2-56B2DD20D243}" dt="2021-08-26T00:11:28.537" v="7917" actId="26606"/>
          <ac:spMkLst>
            <pc:docMk/>
            <pc:sldMk cId="1512623314" sldId="281"/>
            <ac:spMk id="10" creationId="{47942995-B07F-4636-9A06-C6A104B260A8}"/>
          </ac:spMkLst>
        </pc:spChg>
        <pc:spChg chg="add">
          <ac:chgData name="Yu-Hsien Jen" userId="6eb486cd-46ba-4f3a-9f9d-dcadd3d0a4e8" providerId="ADAL" clId="{624F0EF9-6AA0-394D-BFD2-56B2DD20D243}" dt="2021-08-26T00:11:28.537" v="7917" actId="26606"/>
          <ac:spMkLst>
            <pc:docMk/>
            <pc:sldMk cId="1512623314" sldId="281"/>
            <ac:spMk id="17" creationId="{B81933D1-5615-42C7-9C0B-4EB7105CCE2D}"/>
          </ac:spMkLst>
        </pc:spChg>
        <pc:spChg chg="add">
          <ac:chgData name="Yu-Hsien Jen" userId="6eb486cd-46ba-4f3a-9f9d-dcadd3d0a4e8" providerId="ADAL" clId="{624F0EF9-6AA0-394D-BFD2-56B2DD20D243}" dt="2021-08-26T00:11:28.537" v="7917" actId="26606"/>
          <ac:spMkLst>
            <pc:docMk/>
            <pc:sldMk cId="1512623314" sldId="281"/>
            <ac:spMk id="19" creationId="{19C9EAEA-39D0-4B0E-A0EB-51E7B26740B1}"/>
          </ac:spMkLst>
        </pc:spChg>
        <pc:grpChg chg="add">
          <ac:chgData name="Yu-Hsien Jen" userId="6eb486cd-46ba-4f3a-9f9d-dcadd3d0a4e8" providerId="ADAL" clId="{624F0EF9-6AA0-394D-BFD2-56B2DD20D243}" dt="2021-08-26T00:11:28.537" v="7917" actId="26606"/>
          <ac:grpSpMkLst>
            <pc:docMk/>
            <pc:sldMk cId="1512623314" sldId="281"/>
            <ac:grpSpMk id="12" creationId="{032D8612-31EB-44CF-A1D0-14FD4C705424}"/>
          </ac:grpSpMkLst>
        </pc:grpChg>
        <pc:picChg chg="add mod">
          <ac:chgData name="Yu-Hsien Jen" userId="6eb486cd-46ba-4f3a-9f9d-dcadd3d0a4e8" providerId="ADAL" clId="{624F0EF9-6AA0-394D-BFD2-56B2DD20D243}" dt="2021-08-26T00:11:28.537" v="7917" actId="26606"/>
          <ac:picMkLst>
            <pc:docMk/>
            <pc:sldMk cId="1512623314" sldId="281"/>
            <ac:picMk id="5" creationId="{9A5F922E-16A9-6945-A238-31744B3D2057}"/>
          </ac:picMkLst>
        </pc:picChg>
      </pc:sldChg>
      <pc:sldChg chg="new del">
        <pc:chgData name="Yu-Hsien Jen" userId="6eb486cd-46ba-4f3a-9f9d-dcadd3d0a4e8" providerId="ADAL" clId="{624F0EF9-6AA0-394D-BFD2-56B2DD20D243}" dt="2021-08-26T00:10:23.600" v="7878" actId="2696"/>
        <pc:sldMkLst>
          <pc:docMk/>
          <pc:sldMk cId="3637712637" sldId="281"/>
        </pc:sldMkLst>
      </pc:sldChg>
      <pc:sldChg chg="modSp new mod modTransition">
        <pc:chgData name="Yu-Hsien Jen" userId="6eb486cd-46ba-4f3a-9f9d-dcadd3d0a4e8" providerId="ADAL" clId="{624F0EF9-6AA0-394D-BFD2-56B2DD20D243}" dt="2021-08-26T05:36:44.244" v="19701"/>
        <pc:sldMkLst>
          <pc:docMk/>
          <pc:sldMk cId="1872250255" sldId="282"/>
        </pc:sldMkLst>
        <pc:spChg chg="mod">
          <ac:chgData name="Yu-Hsien Jen" userId="6eb486cd-46ba-4f3a-9f9d-dcadd3d0a4e8" providerId="ADAL" clId="{624F0EF9-6AA0-394D-BFD2-56B2DD20D243}" dt="2021-08-26T00:11:42.882" v="7937" actId="20577"/>
          <ac:spMkLst>
            <pc:docMk/>
            <pc:sldMk cId="1872250255" sldId="282"/>
            <ac:spMk id="2" creationId="{5EDF308C-F521-5345-BE0C-149867A0A572}"/>
          </ac:spMkLst>
        </pc:spChg>
        <pc:spChg chg="mod">
          <ac:chgData name="Yu-Hsien Jen" userId="6eb486cd-46ba-4f3a-9f9d-dcadd3d0a4e8" providerId="ADAL" clId="{624F0EF9-6AA0-394D-BFD2-56B2DD20D243}" dt="2021-08-26T00:24:17.786" v="8637" actId="27636"/>
          <ac:spMkLst>
            <pc:docMk/>
            <pc:sldMk cId="1872250255" sldId="282"/>
            <ac:spMk id="3" creationId="{14D4F80E-C084-9B40-8525-7AEEB2901B63}"/>
          </ac:spMkLst>
        </pc:spChg>
      </pc:sldChg>
      <pc:sldChg chg="modSp new mod modTransition">
        <pc:chgData name="Yu-Hsien Jen" userId="6eb486cd-46ba-4f3a-9f9d-dcadd3d0a4e8" providerId="ADAL" clId="{624F0EF9-6AA0-394D-BFD2-56B2DD20D243}" dt="2021-08-26T05:36:44.244" v="19701"/>
        <pc:sldMkLst>
          <pc:docMk/>
          <pc:sldMk cId="4107653944" sldId="283"/>
        </pc:sldMkLst>
        <pc:spChg chg="mod">
          <ac:chgData name="Yu-Hsien Jen" userId="6eb486cd-46ba-4f3a-9f9d-dcadd3d0a4e8" providerId="ADAL" clId="{624F0EF9-6AA0-394D-BFD2-56B2DD20D243}" dt="2021-08-26T00:24:28.614" v="8672" actId="20577"/>
          <ac:spMkLst>
            <pc:docMk/>
            <pc:sldMk cId="4107653944" sldId="283"/>
            <ac:spMk id="2" creationId="{DFB501B2-8AD9-994D-ADEB-486F6AB86ADC}"/>
          </ac:spMkLst>
        </pc:spChg>
        <pc:spChg chg="mod">
          <ac:chgData name="Yu-Hsien Jen" userId="6eb486cd-46ba-4f3a-9f9d-dcadd3d0a4e8" providerId="ADAL" clId="{624F0EF9-6AA0-394D-BFD2-56B2DD20D243}" dt="2021-08-26T00:28:51.144" v="9069" actId="20577"/>
          <ac:spMkLst>
            <pc:docMk/>
            <pc:sldMk cId="4107653944" sldId="283"/>
            <ac:spMk id="3" creationId="{543BDD1E-001F-A346-A10B-C0F3745DBDC1}"/>
          </ac:spMkLst>
        </pc:spChg>
      </pc:sldChg>
      <pc:sldChg chg="addSp delSp modSp new mod modTransition">
        <pc:chgData name="Yu-Hsien Jen" userId="6eb486cd-46ba-4f3a-9f9d-dcadd3d0a4e8" providerId="ADAL" clId="{624F0EF9-6AA0-394D-BFD2-56B2DD20D243}" dt="2021-08-26T05:36:44.244" v="19701"/>
        <pc:sldMkLst>
          <pc:docMk/>
          <pc:sldMk cId="846773497" sldId="284"/>
        </pc:sldMkLst>
        <pc:spChg chg="mod">
          <ac:chgData name="Yu-Hsien Jen" userId="6eb486cd-46ba-4f3a-9f9d-dcadd3d0a4e8" providerId="ADAL" clId="{624F0EF9-6AA0-394D-BFD2-56B2DD20D243}" dt="2021-08-26T00:42:57.289" v="9844" actId="20577"/>
          <ac:spMkLst>
            <pc:docMk/>
            <pc:sldMk cId="846773497" sldId="284"/>
            <ac:spMk id="2" creationId="{1FFBDF10-B873-3349-981E-FC83ADD700F3}"/>
          </ac:spMkLst>
        </pc:spChg>
        <pc:spChg chg="del">
          <ac:chgData name="Yu-Hsien Jen" userId="6eb486cd-46ba-4f3a-9f9d-dcadd3d0a4e8" providerId="ADAL" clId="{624F0EF9-6AA0-394D-BFD2-56B2DD20D243}" dt="2021-08-26T00:29:54.239" v="9125" actId="3680"/>
          <ac:spMkLst>
            <pc:docMk/>
            <pc:sldMk cId="846773497" sldId="284"/>
            <ac:spMk id="3" creationId="{83B37DEB-19C2-B044-B022-3298DECC80AE}"/>
          </ac:spMkLst>
        </pc:spChg>
        <pc:graphicFrameChg chg="add mod ord modGraphic">
          <ac:chgData name="Yu-Hsien Jen" userId="6eb486cd-46ba-4f3a-9f9d-dcadd3d0a4e8" providerId="ADAL" clId="{624F0EF9-6AA0-394D-BFD2-56B2DD20D243}" dt="2021-08-26T00:36:46.467" v="9506" actId="20577"/>
          <ac:graphicFrameMkLst>
            <pc:docMk/>
            <pc:sldMk cId="846773497" sldId="284"/>
            <ac:graphicFrameMk id="4" creationId="{B218DA72-EC8F-0E41-8129-163F9E7CFAE6}"/>
          </ac:graphicFrameMkLst>
        </pc:graphicFrameChg>
      </pc:sldChg>
      <pc:sldChg chg="modSp new mod modTransition">
        <pc:chgData name="Yu-Hsien Jen" userId="6eb486cd-46ba-4f3a-9f9d-dcadd3d0a4e8" providerId="ADAL" clId="{624F0EF9-6AA0-394D-BFD2-56B2DD20D243}" dt="2021-08-26T05:36:44.244" v="19701"/>
        <pc:sldMkLst>
          <pc:docMk/>
          <pc:sldMk cId="3977256245" sldId="285"/>
        </pc:sldMkLst>
        <pc:spChg chg="mod">
          <ac:chgData name="Yu-Hsien Jen" userId="6eb486cd-46ba-4f3a-9f9d-dcadd3d0a4e8" providerId="ADAL" clId="{624F0EF9-6AA0-394D-BFD2-56B2DD20D243}" dt="2021-08-26T00:39:08.881" v="9667" actId="20577"/>
          <ac:spMkLst>
            <pc:docMk/>
            <pc:sldMk cId="3977256245" sldId="285"/>
            <ac:spMk id="2" creationId="{E090BD46-E448-704E-B45A-EC7661E01560}"/>
          </ac:spMkLst>
        </pc:spChg>
        <pc:spChg chg="mod">
          <ac:chgData name="Yu-Hsien Jen" userId="6eb486cd-46ba-4f3a-9f9d-dcadd3d0a4e8" providerId="ADAL" clId="{624F0EF9-6AA0-394D-BFD2-56B2DD20D243}" dt="2021-08-26T00:42:32.697" v="9816" actId="20577"/>
          <ac:spMkLst>
            <pc:docMk/>
            <pc:sldMk cId="3977256245" sldId="285"/>
            <ac:spMk id="3" creationId="{ACA00C78-EFBC-E548-B826-DF3F6EFCA7D2}"/>
          </ac:spMkLst>
        </pc:spChg>
      </pc:sldChg>
      <pc:sldChg chg="addSp delSp modSp new mod modTransition">
        <pc:chgData name="Yu-Hsien Jen" userId="6eb486cd-46ba-4f3a-9f9d-dcadd3d0a4e8" providerId="ADAL" clId="{624F0EF9-6AA0-394D-BFD2-56B2DD20D243}" dt="2021-08-26T05:36:44.244" v="19701"/>
        <pc:sldMkLst>
          <pc:docMk/>
          <pc:sldMk cId="1788384033" sldId="286"/>
        </pc:sldMkLst>
        <pc:spChg chg="mod">
          <ac:chgData name="Yu-Hsien Jen" userId="6eb486cd-46ba-4f3a-9f9d-dcadd3d0a4e8" providerId="ADAL" clId="{624F0EF9-6AA0-394D-BFD2-56B2DD20D243}" dt="2021-08-26T00:43:05.682" v="9845"/>
          <ac:spMkLst>
            <pc:docMk/>
            <pc:sldMk cId="1788384033" sldId="286"/>
            <ac:spMk id="2" creationId="{D857DA80-98F7-584C-9952-B7BD46174D39}"/>
          </ac:spMkLst>
        </pc:spChg>
        <pc:spChg chg="del">
          <ac:chgData name="Yu-Hsien Jen" userId="6eb486cd-46ba-4f3a-9f9d-dcadd3d0a4e8" providerId="ADAL" clId="{624F0EF9-6AA0-394D-BFD2-56B2DD20D243}" dt="2021-08-26T00:43:14.985" v="9846" actId="3680"/>
          <ac:spMkLst>
            <pc:docMk/>
            <pc:sldMk cId="1788384033" sldId="286"/>
            <ac:spMk id="3" creationId="{D80C0DE1-B65F-9846-B6E7-205C0C6C5FEE}"/>
          </ac:spMkLst>
        </pc:spChg>
        <pc:spChg chg="add mod">
          <ac:chgData name="Yu-Hsien Jen" userId="6eb486cd-46ba-4f3a-9f9d-dcadd3d0a4e8" providerId="ADAL" clId="{624F0EF9-6AA0-394D-BFD2-56B2DD20D243}" dt="2021-08-26T00:46:28.830" v="10021" actId="1076"/>
          <ac:spMkLst>
            <pc:docMk/>
            <pc:sldMk cId="1788384033" sldId="286"/>
            <ac:spMk id="5" creationId="{7CDF9ACF-6F8D-A64E-8C47-39F35F6CC297}"/>
          </ac:spMkLst>
        </pc:spChg>
        <pc:graphicFrameChg chg="add mod ord modGraphic">
          <ac:chgData name="Yu-Hsien Jen" userId="6eb486cd-46ba-4f3a-9f9d-dcadd3d0a4e8" providerId="ADAL" clId="{624F0EF9-6AA0-394D-BFD2-56B2DD20D243}" dt="2021-08-26T00:49:51.627" v="10024" actId="14100"/>
          <ac:graphicFrameMkLst>
            <pc:docMk/>
            <pc:sldMk cId="1788384033" sldId="286"/>
            <ac:graphicFrameMk id="4" creationId="{E81BC508-A6EA-8D43-8513-5C07A112B689}"/>
          </ac:graphicFrameMkLst>
        </pc:graphicFrameChg>
      </pc:sldChg>
      <pc:sldChg chg="modSp new mod modTransition">
        <pc:chgData name="Yu-Hsien Jen" userId="6eb486cd-46ba-4f3a-9f9d-dcadd3d0a4e8" providerId="ADAL" clId="{624F0EF9-6AA0-394D-BFD2-56B2DD20D243}" dt="2021-08-26T05:36:44.244" v="19701"/>
        <pc:sldMkLst>
          <pc:docMk/>
          <pc:sldMk cId="958555294" sldId="287"/>
        </pc:sldMkLst>
        <pc:spChg chg="mod">
          <ac:chgData name="Yu-Hsien Jen" userId="6eb486cd-46ba-4f3a-9f9d-dcadd3d0a4e8" providerId="ADAL" clId="{624F0EF9-6AA0-394D-BFD2-56B2DD20D243}" dt="2021-08-26T00:50:00.637" v="10041" actId="20577"/>
          <ac:spMkLst>
            <pc:docMk/>
            <pc:sldMk cId="958555294" sldId="287"/>
            <ac:spMk id="2" creationId="{9675DB35-5D50-6B4A-AAB8-54E84B222C0F}"/>
          </ac:spMkLst>
        </pc:spChg>
        <pc:spChg chg="mod">
          <ac:chgData name="Yu-Hsien Jen" userId="6eb486cd-46ba-4f3a-9f9d-dcadd3d0a4e8" providerId="ADAL" clId="{624F0EF9-6AA0-394D-BFD2-56B2DD20D243}" dt="2021-08-26T00:52:12.495" v="10234" actId="122"/>
          <ac:spMkLst>
            <pc:docMk/>
            <pc:sldMk cId="958555294" sldId="287"/>
            <ac:spMk id="3" creationId="{DF227B05-ADAE-F54A-A9B2-5F2A164C1161}"/>
          </ac:spMkLst>
        </pc:spChg>
      </pc:sldChg>
      <pc:sldChg chg="modSp new mod modTransition">
        <pc:chgData name="Yu-Hsien Jen" userId="6eb486cd-46ba-4f3a-9f9d-dcadd3d0a4e8" providerId="ADAL" clId="{624F0EF9-6AA0-394D-BFD2-56B2DD20D243}" dt="2021-08-26T05:36:44.244" v="19701"/>
        <pc:sldMkLst>
          <pc:docMk/>
          <pc:sldMk cId="3775050124" sldId="288"/>
        </pc:sldMkLst>
        <pc:spChg chg="mod">
          <ac:chgData name="Yu-Hsien Jen" userId="6eb486cd-46ba-4f3a-9f9d-dcadd3d0a4e8" providerId="ADAL" clId="{624F0EF9-6AA0-394D-BFD2-56B2DD20D243}" dt="2021-08-26T00:54:16.993" v="10238" actId="20577"/>
          <ac:spMkLst>
            <pc:docMk/>
            <pc:sldMk cId="3775050124" sldId="288"/>
            <ac:spMk id="2" creationId="{18EE5427-4788-FA4F-BA46-FAE92FB93569}"/>
          </ac:spMkLst>
        </pc:spChg>
        <pc:spChg chg="mod">
          <ac:chgData name="Yu-Hsien Jen" userId="6eb486cd-46ba-4f3a-9f9d-dcadd3d0a4e8" providerId="ADAL" clId="{624F0EF9-6AA0-394D-BFD2-56B2DD20D243}" dt="2021-08-26T00:55:04.869" v="10260" actId="122"/>
          <ac:spMkLst>
            <pc:docMk/>
            <pc:sldMk cId="3775050124" sldId="288"/>
            <ac:spMk id="3" creationId="{0AFB7A74-EF1D-604B-8C5E-EF160123FE9B}"/>
          </ac:spMkLst>
        </pc:spChg>
      </pc:sldChg>
      <pc:sldChg chg="modSp new mod modTransition">
        <pc:chgData name="Yu-Hsien Jen" userId="6eb486cd-46ba-4f3a-9f9d-dcadd3d0a4e8" providerId="ADAL" clId="{624F0EF9-6AA0-394D-BFD2-56B2DD20D243}" dt="2021-08-26T05:36:44.244" v="19701"/>
        <pc:sldMkLst>
          <pc:docMk/>
          <pc:sldMk cId="2530174069" sldId="289"/>
        </pc:sldMkLst>
        <pc:spChg chg="mod">
          <ac:chgData name="Yu-Hsien Jen" userId="6eb486cd-46ba-4f3a-9f9d-dcadd3d0a4e8" providerId="ADAL" clId="{624F0EF9-6AA0-394D-BFD2-56B2DD20D243}" dt="2021-08-26T00:58:08.290" v="10266" actId="20577"/>
          <ac:spMkLst>
            <pc:docMk/>
            <pc:sldMk cId="2530174069" sldId="289"/>
            <ac:spMk id="2" creationId="{2570491D-326D-374F-988F-0B602C4BC994}"/>
          </ac:spMkLst>
        </pc:spChg>
        <pc:spChg chg="mod">
          <ac:chgData name="Yu-Hsien Jen" userId="6eb486cd-46ba-4f3a-9f9d-dcadd3d0a4e8" providerId="ADAL" clId="{624F0EF9-6AA0-394D-BFD2-56B2DD20D243}" dt="2021-08-26T00:58:52.658" v="10289" actId="20577"/>
          <ac:spMkLst>
            <pc:docMk/>
            <pc:sldMk cId="2530174069" sldId="289"/>
            <ac:spMk id="3" creationId="{2DAA3AD7-3F0D-DE4C-AB92-3DB262D5035A}"/>
          </ac:spMkLst>
        </pc:spChg>
      </pc:sldChg>
      <pc:sldChg chg="modSp new mod modTransition">
        <pc:chgData name="Yu-Hsien Jen" userId="6eb486cd-46ba-4f3a-9f9d-dcadd3d0a4e8" providerId="ADAL" clId="{624F0EF9-6AA0-394D-BFD2-56B2DD20D243}" dt="2021-08-26T05:36:44.244" v="19701"/>
        <pc:sldMkLst>
          <pc:docMk/>
          <pc:sldMk cId="1384012965" sldId="290"/>
        </pc:sldMkLst>
        <pc:spChg chg="mod">
          <ac:chgData name="Yu-Hsien Jen" userId="6eb486cd-46ba-4f3a-9f9d-dcadd3d0a4e8" providerId="ADAL" clId="{624F0EF9-6AA0-394D-BFD2-56B2DD20D243}" dt="2021-08-26T01:04:54.175" v="10293" actId="20577"/>
          <ac:spMkLst>
            <pc:docMk/>
            <pc:sldMk cId="1384012965" sldId="290"/>
            <ac:spMk id="2" creationId="{36F3656D-EA4A-004C-8D83-BA41C2189C6D}"/>
          </ac:spMkLst>
        </pc:spChg>
        <pc:spChg chg="mod">
          <ac:chgData name="Yu-Hsien Jen" userId="6eb486cd-46ba-4f3a-9f9d-dcadd3d0a4e8" providerId="ADAL" clId="{624F0EF9-6AA0-394D-BFD2-56B2DD20D243}" dt="2021-08-26T01:06:13.527" v="10339" actId="20577"/>
          <ac:spMkLst>
            <pc:docMk/>
            <pc:sldMk cId="1384012965" sldId="290"/>
            <ac:spMk id="3" creationId="{9AE2230D-3C20-EB43-86DC-D8AB22291D35}"/>
          </ac:spMkLst>
        </pc:spChg>
      </pc:sldChg>
      <pc:sldChg chg="modSp new mod modTransition">
        <pc:chgData name="Yu-Hsien Jen" userId="6eb486cd-46ba-4f3a-9f9d-dcadd3d0a4e8" providerId="ADAL" clId="{624F0EF9-6AA0-394D-BFD2-56B2DD20D243}" dt="2021-08-26T05:36:44.244" v="19701"/>
        <pc:sldMkLst>
          <pc:docMk/>
          <pc:sldMk cId="2395216907" sldId="291"/>
        </pc:sldMkLst>
        <pc:spChg chg="mod">
          <ac:chgData name="Yu-Hsien Jen" userId="6eb486cd-46ba-4f3a-9f9d-dcadd3d0a4e8" providerId="ADAL" clId="{624F0EF9-6AA0-394D-BFD2-56B2DD20D243}" dt="2021-08-26T01:10:23.246" v="10370" actId="20577"/>
          <ac:spMkLst>
            <pc:docMk/>
            <pc:sldMk cId="2395216907" sldId="291"/>
            <ac:spMk id="2" creationId="{8856B410-2C91-9D43-98F2-A754E0D16330}"/>
          </ac:spMkLst>
        </pc:spChg>
        <pc:spChg chg="mod">
          <ac:chgData name="Yu-Hsien Jen" userId="6eb486cd-46ba-4f3a-9f9d-dcadd3d0a4e8" providerId="ADAL" clId="{624F0EF9-6AA0-394D-BFD2-56B2DD20D243}" dt="2021-08-26T01:16:09.160" v="10893" actId="20577"/>
          <ac:spMkLst>
            <pc:docMk/>
            <pc:sldMk cId="2395216907" sldId="291"/>
            <ac:spMk id="3" creationId="{9F015DE0-61E2-194C-9793-5A96A0F5A6FE}"/>
          </ac:spMkLst>
        </pc:spChg>
      </pc:sldChg>
      <pc:sldChg chg="addSp delSp modSp new mod modTransition setBg">
        <pc:chgData name="Yu-Hsien Jen" userId="6eb486cd-46ba-4f3a-9f9d-dcadd3d0a4e8" providerId="ADAL" clId="{624F0EF9-6AA0-394D-BFD2-56B2DD20D243}" dt="2021-08-26T05:36:44.244" v="19701"/>
        <pc:sldMkLst>
          <pc:docMk/>
          <pc:sldMk cId="256620919" sldId="292"/>
        </pc:sldMkLst>
        <pc:spChg chg="add del mod">
          <ac:chgData name="Yu-Hsien Jen" userId="6eb486cd-46ba-4f3a-9f9d-dcadd3d0a4e8" providerId="ADAL" clId="{624F0EF9-6AA0-394D-BFD2-56B2DD20D243}" dt="2021-08-26T01:17:18.322" v="10975" actId="20577"/>
          <ac:spMkLst>
            <pc:docMk/>
            <pc:sldMk cId="256620919" sldId="292"/>
            <ac:spMk id="2" creationId="{EA8FC21F-6FB7-C042-A819-DC3499FDB0E8}"/>
          </ac:spMkLst>
        </pc:spChg>
        <pc:spChg chg="del">
          <ac:chgData name="Yu-Hsien Jen" userId="6eb486cd-46ba-4f3a-9f9d-dcadd3d0a4e8" providerId="ADAL" clId="{624F0EF9-6AA0-394D-BFD2-56B2DD20D243}" dt="2021-08-26T01:16:03.156" v="10889"/>
          <ac:spMkLst>
            <pc:docMk/>
            <pc:sldMk cId="256620919" sldId="292"/>
            <ac:spMk id="3" creationId="{4D5D0803-06F6-194A-B127-40DBE9DB08F8}"/>
          </ac:spMkLst>
        </pc:spChg>
        <pc:spChg chg="add del mod">
          <ac:chgData name="Yu-Hsien Jen" userId="6eb486cd-46ba-4f3a-9f9d-dcadd3d0a4e8" providerId="ADAL" clId="{624F0EF9-6AA0-394D-BFD2-56B2DD20D243}" dt="2021-08-26T01:16:08.664" v="10892"/>
          <ac:spMkLst>
            <pc:docMk/>
            <pc:sldMk cId="256620919" sldId="292"/>
            <ac:spMk id="5" creationId="{5BC6C7A3-7BBB-544E-BC0A-A70275D73C10}"/>
          </ac:spMkLst>
        </pc:spChg>
        <pc:spChg chg="add del mod">
          <ac:chgData name="Yu-Hsien Jen" userId="6eb486cd-46ba-4f3a-9f9d-dcadd3d0a4e8" providerId="ADAL" clId="{624F0EF9-6AA0-394D-BFD2-56B2DD20D243}" dt="2021-08-26T01:16:08.664" v="10892"/>
          <ac:spMkLst>
            <pc:docMk/>
            <pc:sldMk cId="256620919" sldId="292"/>
            <ac:spMk id="6" creationId="{0C539C31-D5D7-E649-B882-9803C3A939BA}"/>
          </ac:spMkLst>
        </pc:spChg>
        <pc:spChg chg="add del mod">
          <ac:chgData name="Yu-Hsien Jen" userId="6eb486cd-46ba-4f3a-9f9d-dcadd3d0a4e8" providerId="ADAL" clId="{624F0EF9-6AA0-394D-BFD2-56B2DD20D243}" dt="2021-08-26T01:16:08.664" v="10892"/>
          <ac:spMkLst>
            <pc:docMk/>
            <pc:sldMk cId="256620919" sldId="292"/>
            <ac:spMk id="7" creationId="{02C21690-BA2D-B349-A60B-60C5A0453EBF}"/>
          </ac:spMkLst>
        </pc:spChg>
        <pc:spChg chg="add del mod">
          <ac:chgData name="Yu-Hsien Jen" userId="6eb486cd-46ba-4f3a-9f9d-dcadd3d0a4e8" providerId="ADAL" clId="{624F0EF9-6AA0-394D-BFD2-56B2DD20D243}" dt="2021-08-26T01:16:08.664" v="10892"/>
          <ac:spMkLst>
            <pc:docMk/>
            <pc:sldMk cId="256620919" sldId="292"/>
            <ac:spMk id="8" creationId="{BA987C24-E311-3B46-9B5E-424DD2EDC430}"/>
          </ac:spMkLst>
        </pc:spChg>
        <pc:spChg chg="add del mod">
          <ac:chgData name="Yu-Hsien Jen" userId="6eb486cd-46ba-4f3a-9f9d-dcadd3d0a4e8" providerId="ADAL" clId="{624F0EF9-6AA0-394D-BFD2-56B2DD20D243}" dt="2021-08-26T01:16:08.664" v="10892"/>
          <ac:spMkLst>
            <pc:docMk/>
            <pc:sldMk cId="256620919" sldId="292"/>
            <ac:spMk id="9" creationId="{071C4182-6008-D949-991F-DE3699F6E8E1}"/>
          </ac:spMkLst>
        </pc:spChg>
        <pc:spChg chg="add del mod">
          <ac:chgData name="Yu-Hsien Jen" userId="6eb486cd-46ba-4f3a-9f9d-dcadd3d0a4e8" providerId="ADAL" clId="{624F0EF9-6AA0-394D-BFD2-56B2DD20D243}" dt="2021-08-26T01:16:08.664" v="10892"/>
          <ac:spMkLst>
            <pc:docMk/>
            <pc:sldMk cId="256620919" sldId="292"/>
            <ac:spMk id="10" creationId="{FDA958CC-7415-DF40-AA27-786F59B33162}"/>
          </ac:spMkLst>
        </pc:spChg>
        <pc:spChg chg="add del mod">
          <ac:chgData name="Yu-Hsien Jen" userId="6eb486cd-46ba-4f3a-9f9d-dcadd3d0a4e8" providerId="ADAL" clId="{624F0EF9-6AA0-394D-BFD2-56B2DD20D243}" dt="2021-08-26T01:16:08.664" v="10892"/>
          <ac:spMkLst>
            <pc:docMk/>
            <pc:sldMk cId="256620919" sldId="292"/>
            <ac:spMk id="11" creationId="{686775BF-DB36-094E-A739-F012458CC5BD}"/>
          </ac:spMkLst>
        </pc:spChg>
        <pc:spChg chg="add del mod">
          <ac:chgData name="Yu-Hsien Jen" userId="6eb486cd-46ba-4f3a-9f9d-dcadd3d0a4e8" providerId="ADAL" clId="{624F0EF9-6AA0-394D-BFD2-56B2DD20D243}" dt="2021-08-26T01:16:08.664" v="10892"/>
          <ac:spMkLst>
            <pc:docMk/>
            <pc:sldMk cId="256620919" sldId="292"/>
            <ac:spMk id="12" creationId="{0ECB9576-8563-4E42-B984-71B95B03FD07}"/>
          </ac:spMkLst>
        </pc:spChg>
        <pc:spChg chg="add del mod">
          <ac:chgData name="Yu-Hsien Jen" userId="6eb486cd-46ba-4f3a-9f9d-dcadd3d0a4e8" providerId="ADAL" clId="{624F0EF9-6AA0-394D-BFD2-56B2DD20D243}" dt="2021-08-26T01:16:35.990" v="10896" actId="931"/>
          <ac:spMkLst>
            <pc:docMk/>
            <pc:sldMk cId="256620919" sldId="292"/>
            <ac:spMk id="14" creationId="{36D2F5B6-CF89-2E4C-BF1D-386709726878}"/>
          </ac:spMkLst>
        </pc:spChg>
        <pc:spChg chg="add del">
          <ac:chgData name="Yu-Hsien Jen" userId="6eb486cd-46ba-4f3a-9f9d-dcadd3d0a4e8" providerId="ADAL" clId="{624F0EF9-6AA0-394D-BFD2-56B2DD20D243}" dt="2021-08-26T01:16:07.548" v="10891" actId="26606"/>
          <ac:spMkLst>
            <pc:docMk/>
            <pc:sldMk cId="256620919" sldId="292"/>
            <ac:spMk id="17" creationId="{F3060C83-F051-4F0E-ABAD-AA0DFC48B218}"/>
          </ac:spMkLst>
        </pc:spChg>
        <pc:spChg chg="add mod">
          <ac:chgData name="Yu-Hsien Jen" userId="6eb486cd-46ba-4f3a-9f9d-dcadd3d0a4e8" providerId="ADAL" clId="{624F0EF9-6AA0-394D-BFD2-56B2DD20D243}" dt="2021-08-26T01:19:27.095" v="11260" actId="20577"/>
          <ac:spMkLst>
            <pc:docMk/>
            <pc:sldMk cId="256620919" sldId="292"/>
            <ac:spMk id="18" creationId="{F5B92AE8-114A-BE44-85B4-5AE4B4602874}"/>
          </ac:spMkLst>
        </pc:spChg>
        <pc:spChg chg="add del">
          <ac:chgData name="Yu-Hsien Jen" userId="6eb486cd-46ba-4f3a-9f9d-dcadd3d0a4e8" providerId="ADAL" clId="{624F0EF9-6AA0-394D-BFD2-56B2DD20D243}" dt="2021-08-26T01:16:07.548" v="10891" actId="26606"/>
          <ac:spMkLst>
            <pc:docMk/>
            <pc:sldMk cId="256620919" sldId="292"/>
            <ac:spMk id="19" creationId="{83C98ABE-055B-441F-B07E-44F97F083C39}"/>
          </ac:spMkLst>
        </pc:spChg>
        <pc:spChg chg="add del">
          <ac:chgData name="Yu-Hsien Jen" userId="6eb486cd-46ba-4f3a-9f9d-dcadd3d0a4e8" providerId="ADAL" clId="{624F0EF9-6AA0-394D-BFD2-56B2DD20D243}" dt="2021-08-26T01:16:07.548" v="10891" actId="26606"/>
          <ac:spMkLst>
            <pc:docMk/>
            <pc:sldMk cId="256620919" sldId="292"/>
            <ac:spMk id="21" creationId="{29FDB030-9B49-4CED-8CCD-4D99382388AC}"/>
          </ac:spMkLst>
        </pc:spChg>
        <pc:spChg chg="add del">
          <ac:chgData name="Yu-Hsien Jen" userId="6eb486cd-46ba-4f3a-9f9d-dcadd3d0a4e8" providerId="ADAL" clId="{624F0EF9-6AA0-394D-BFD2-56B2DD20D243}" dt="2021-08-26T01:16:07.548" v="10891" actId="26606"/>
          <ac:spMkLst>
            <pc:docMk/>
            <pc:sldMk cId="256620919" sldId="292"/>
            <ac:spMk id="23" creationId="{3783CA14-24A1-485C-8B30-D6A5D87987AD}"/>
          </ac:spMkLst>
        </pc:spChg>
        <pc:spChg chg="add del">
          <ac:chgData name="Yu-Hsien Jen" userId="6eb486cd-46ba-4f3a-9f9d-dcadd3d0a4e8" providerId="ADAL" clId="{624F0EF9-6AA0-394D-BFD2-56B2DD20D243}" dt="2021-08-26T01:16:07.548" v="10891" actId="26606"/>
          <ac:spMkLst>
            <pc:docMk/>
            <pc:sldMk cId="256620919" sldId="292"/>
            <ac:spMk id="25" creationId="{9A97C86A-04D6-40F7-AE84-31AB43E6A846}"/>
          </ac:spMkLst>
        </pc:spChg>
        <pc:spChg chg="add del">
          <ac:chgData name="Yu-Hsien Jen" userId="6eb486cd-46ba-4f3a-9f9d-dcadd3d0a4e8" providerId="ADAL" clId="{624F0EF9-6AA0-394D-BFD2-56B2DD20D243}" dt="2021-08-26T01:16:07.548" v="10891" actId="26606"/>
          <ac:spMkLst>
            <pc:docMk/>
            <pc:sldMk cId="256620919" sldId="292"/>
            <ac:spMk id="27" creationId="{FF9F2414-84E8-453E-B1F3-389FDE8192D9}"/>
          </ac:spMkLst>
        </pc:spChg>
        <pc:spChg chg="add del">
          <ac:chgData name="Yu-Hsien Jen" userId="6eb486cd-46ba-4f3a-9f9d-dcadd3d0a4e8" providerId="ADAL" clId="{624F0EF9-6AA0-394D-BFD2-56B2DD20D243}" dt="2021-08-26T01:16:07.548" v="10891" actId="26606"/>
          <ac:spMkLst>
            <pc:docMk/>
            <pc:sldMk cId="256620919" sldId="292"/>
            <ac:spMk id="29" creationId="{3ECA69A1-7536-43AC-85EF-C7106179F5ED}"/>
          </ac:spMkLst>
        </pc:spChg>
        <pc:graphicFrameChg chg="add del mod ord">
          <ac:chgData name="Yu-Hsien Jen" userId="6eb486cd-46ba-4f3a-9f9d-dcadd3d0a4e8" providerId="ADAL" clId="{624F0EF9-6AA0-394D-BFD2-56B2DD20D243}" dt="2021-08-26T01:16:16.611" v="10894" actId="478"/>
          <ac:graphicFrameMkLst>
            <pc:docMk/>
            <pc:sldMk cId="256620919" sldId="292"/>
            <ac:graphicFrameMk id="4" creationId="{CEB5BFBB-A955-8D4F-AF0F-C2EEDCF81407}"/>
          </ac:graphicFrameMkLst>
        </pc:graphicFrameChg>
        <pc:picChg chg="add mod ord">
          <ac:chgData name="Yu-Hsien Jen" userId="6eb486cd-46ba-4f3a-9f9d-dcadd3d0a4e8" providerId="ADAL" clId="{624F0EF9-6AA0-394D-BFD2-56B2DD20D243}" dt="2021-08-26T01:18:06.179" v="10984" actId="1076"/>
          <ac:picMkLst>
            <pc:docMk/>
            <pc:sldMk cId="256620919" sldId="292"/>
            <ac:picMk id="16" creationId="{8D3A2949-363E-AB46-8261-23D97CD291D1}"/>
          </ac:picMkLst>
        </pc:picChg>
      </pc:sldChg>
      <pc:sldChg chg="modSp new mod modTransition">
        <pc:chgData name="Yu-Hsien Jen" userId="6eb486cd-46ba-4f3a-9f9d-dcadd3d0a4e8" providerId="ADAL" clId="{624F0EF9-6AA0-394D-BFD2-56B2DD20D243}" dt="2021-08-26T05:36:44.244" v="19701"/>
        <pc:sldMkLst>
          <pc:docMk/>
          <pc:sldMk cId="286805960" sldId="293"/>
        </pc:sldMkLst>
        <pc:spChg chg="mod">
          <ac:chgData name="Yu-Hsien Jen" userId="6eb486cd-46ba-4f3a-9f9d-dcadd3d0a4e8" providerId="ADAL" clId="{624F0EF9-6AA0-394D-BFD2-56B2DD20D243}" dt="2021-08-26T01:22:19.120" v="11290" actId="20577"/>
          <ac:spMkLst>
            <pc:docMk/>
            <pc:sldMk cId="286805960" sldId="293"/>
            <ac:spMk id="2" creationId="{11FF8B74-D6F7-6944-BDF6-C5A25F90D2FF}"/>
          </ac:spMkLst>
        </pc:spChg>
        <pc:spChg chg="mod">
          <ac:chgData name="Yu-Hsien Jen" userId="6eb486cd-46ba-4f3a-9f9d-dcadd3d0a4e8" providerId="ADAL" clId="{624F0EF9-6AA0-394D-BFD2-56B2DD20D243}" dt="2021-08-26T01:22:12.997" v="11273" actId="122"/>
          <ac:spMkLst>
            <pc:docMk/>
            <pc:sldMk cId="286805960" sldId="293"/>
            <ac:spMk id="3" creationId="{70ECB51C-4A63-8844-99FD-3C1FECCF2560}"/>
          </ac:spMkLst>
        </pc:spChg>
      </pc:sldChg>
      <pc:sldChg chg="addSp delSp modSp add mod modTransition setBg delDesignElem">
        <pc:chgData name="Yu-Hsien Jen" userId="6eb486cd-46ba-4f3a-9f9d-dcadd3d0a4e8" providerId="ADAL" clId="{624F0EF9-6AA0-394D-BFD2-56B2DD20D243}" dt="2021-08-26T05:36:44.244" v="19701"/>
        <pc:sldMkLst>
          <pc:docMk/>
          <pc:sldMk cId="328728648" sldId="294"/>
        </pc:sldMkLst>
        <pc:spChg chg="mod">
          <ac:chgData name="Yu-Hsien Jen" userId="6eb486cd-46ba-4f3a-9f9d-dcadd3d0a4e8" providerId="ADAL" clId="{624F0EF9-6AA0-394D-BFD2-56B2DD20D243}" dt="2021-08-26T01:33:43.651" v="11835" actId="20577"/>
          <ac:spMkLst>
            <pc:docMk/>
            <pc:sldMk cId="328728648" sldId="294"/>
            <ac:spMk id="2" creationId="{F4D1F9EB-9B19-9841-9585-A18D3675C135}"/>
          </ac:spMkLst>
        </pc:spChg>
        <pc:spChg chg="del">
          <ac:chgData name="Yu-Hsien Jen" userId="6eb486cd-46ba-4f3a-9f9d-dcadd3d0a4e8" providerId="ADAL" clId="{624F0EF9-6AA0-394D-BFD2-56B2DD20D243}" dt="2021-08-26T01:27:11.591" v="11310"/>
          <ac:spMkLst>
            <pc:docMk/>
            <pc:sldMk cId="328728648" sldId="294"/>
            <ac:spMk id="10" creationId="{47942995-B07F-4636-9A06-C6A104B260A8}"/>
          </ac:spMkLst>
        </pc:spChg>
        <pc:spChg chg="add">
          <ac:chgData name="Yu-Hsien Jen" userId="6eb486cd-46ba-4f3a-9f9d-dcadd3d0a4e8" providerId="ADAL" clId="{624F0EF9-6AA0-394D-BFD2-56B2DD20D243}" dt="2021-08-26T01:28:03.213" v="11315" actId="26606"/>
          <ac:spMkLst>
            <pc:docMk/>
            <pc:sldMk cId="328728648" sldId="294"/>
            <ac:spMk id="11" creationId="{47942995-B07F-4636-9A06-C6A104B260A8}"/>
          </ac:spMkLst>
        </pc:spChg>
        <pc:spChg chg="del">
          <ac:chgData name="Yu-Hsien Jen" userId="6eb486cd-46ba-4f3a-9f9d-dcadd3d0a4e8" providerId="ADAL" clId="{624F0EF9-6AA0-394D-BFD2-56B2DD20D243}" dt="2021-08-26T01:27:11.591" v="11310"/>
          <ac:spMkLst>
            <pc:docMk/>
            <pc:sldMk cId="328728648" sldId="294"/>
            <ac:spMk id="17" creationId="{B81933D1-5615-42C7-9C0B-4EB7105CCE2D}"/>
          </ac:spMkLst>
        </pc:spChg>
        <pc:spChg chg="add">
          <ac:chgData name="Yu-Hsien Jen" userId="6eb486cd-46ba-4f3a-9f9d-dcadd3d0a4e8" providerId="ADAL" clId="{624F0EF9-6AA0-394D-BFD2-56B2DD20D243}" dt="2021-08-26T01:28:03.213" v="11315" actId="26606"/>
          <ac:spMkLst>
            <pc:docMk/>
            <pc:sldMk cId="328728648" sldId="294"/>
            <ac:spMk id="18" creationId="{B81933D1-5615-42C7-9C0B-4EB7105CCE2D}"/>
          </ac:spMkLst>
        </pc:spChg>
        <pc:spChg chg="del">
          <ac:chgData name="Yu-Hsien Jen" userId="6eb486cd-46ba-4f3a-9f9d-dcadd3d0a4e8" providerId="ADAL" clId="{624F0EF9-6AA0-394D-BFD2-56B2DD20D243}" dt="2021-08-26T01:27:11.591" v="11310"/>
          <ac:spMkLst>
            <pc:docMk/>
            <pc:sldMk cId="328728648" sldId="294"/>
            <ac:spMk id="19" creationId="{19C9EAEA-39D0-4B0E-A0EB-51E7B26740B1}"/>
          </ac:spMkLst>
        </pc:spChg>
        <pc:spChg chg="add">
          <ac:chgData name="Yu-Hsien Jen" userId="6eb486cd-46ba-4f3a-9f9d-dcadd3d0a4e8" providerId="ADAL" clId="{624F0EF9-6AA0-394D-BFD2-56B2DD20D243}" dt="2021-08-26T01:28:03.213" v="11315" actId="26606"/>
          <ac:spMkLst>
            <pc:docMk/>
            <pc:sldMk cId="328728648" sldId="294"/>
            <ac:spMk id="20" creationId="{19C9EAEA-39D0-4B0E-A0EB-51E7B26740B1}"/>
          </ac:spMkLst>
        </pc:spChg>
        <pc:grpChg chg="del">
          <ac:chgData name="Yu-Hsien Jen" userId="6eb486cd-46ba-4f3a-9f9d-dcadd3d0a4e8" providerId="ADAL" clId="{624F0EF9-6AA0-394D-BFD2-56B2DD20D243}" dt="2021-08-26T01:27:11.591" v="11310"/>
          <ac:grpSpMkLst>
            <pc:docMk/>
            <pc:sldMk cId="328728648" sldId="294"/>
            <ac:grpSpMk id="12" creationId="{032D8612-31EB-44CF-A1D0-14FD4C705424}"/>
          </ac:grpSpMkLst>
        </pc:grpChg>
        <pc:grpChg chg="add">
          <ac:chgData name="Yu-Hsien Jen" userId="6eb486cd-46ba-4f3a-9f9d-dcadd3d0a4e8" providerId="ADAL" clId="{624F0EF9-6AA0-394D-BFD2-56B2DD20D243}" dt="2021-08-26T01:28:03.213" v="11315" actId="26606"/>
          <ac:grpSpMkLst>
            <pc:docMk/>
            <pc:sldMk cId="328728648" sldId="294"/>
            <ac:grpSpMk id="13" creationId="{032D8612-31EB-44CF-A1D0-14FD4C705424}"/>
          </ac:grpSpMkLst>
        </pc:grpChg>
        <pc:picChg chg="del">
          <ac:chgData name="Yu-Hsien Jen" userId="6eb486cd-46ba-4f3a-9f9d-dcadd3d0a4e8" providerId="ADAL" clId="{624F0EF9-6AA0-394D-BFD2-56B2DD20D243}" dt="2021-08-26T01:27:48.055" v="11313" actId="478"/>
          <ac:picMkLst>
            <pc:docMk/>
            <pc:sldMk cId="328728648" sldId="294"/>
            <ac:picMk id="5" creationId="{9A5F922E-16A9-6945-A238-31744B3D2057}"/>
          </ac:picMkLst>
        </pc:picChg>
        <pc:picChg chg="add mod">
          <ac:chgData name="Yu-Hsien Jen" userId="6eb486cd-46ba-4f3a-9f9d-dcadd3d0a4e8" providerId="ADAL" clId="{624F0EF9-6AA0-394D-BFD2-56B2DD20D243}" dt="2021-08-26T01:28:03.213" v="11315" actId="26606"/>
          <ac:picMkLst>
            <pc:docMk/>
            <pc:sldMk cId="328728648" sldId="294"/>
            <ac:picMk id="6" creationId="{09AB4259-F471-0E4E-9D38-ECEAD43E0148}"/>
          </ac:picMkLst>
        </pc:picChg>
      </pc:sldChg>
      <pc:sldChg chg="new del">
        <pc:chgData name="Yu-Hsien Jen" userId="6eb486cd-46ba-4f3a-9f9d-dcadd3d0a4e8" providerId="ADAL" clId="{624F0EF9-6AA0-394D-BFD2-56B2DD20D243}" dt="2021-08-26T01:25:29.706" v="11292" actId="2696"/>
        <pc:sldMkLst>
          <pc:docMk/>
          <pc:sldMk cId="537218544" sldId="294"/>
        </pc:sldMkLst>
      </pc:sldChg>
      <pc:sldChg chg="new del">
        <pc:chgData name="Yu-Hsien Jen" userId="6eb486cd-46ba-4f3a-9f9d-dcadd3d0a4e8" providerId="ADAL" clId="{624F0EF9-6AA0-394D-BFD2-56B2DD20D243}" dt="2021-08-26T01:25:34.317" v="11294" actId="2696"/>
        <pc:sldMkLst>
          <pc:docMk/>
          <pc:sldMk cId="1778675110" sldId="294"/>
        </pc:sldMkLst>
      </pc:sldChg>
      <pc:sldChg chg="modSp new mod modTransition">
        <pc:chgData name="Yu-Hsien Jen" userId="6eb486cd-46ba-4f3a-9f9d-dcadd3d0a4e8" providerId="ADAL" clId="{624F0EF9-6AA0-394D-BFD2-56B2DD20D243}" dt="2021-08-26T05:36:44.244" v="19701"/>
        <pc:sldMkLst>
          <pc:docMk/>
          <pc:sldMk cId="2261313339" sldId="295"/>
        </pc:sldMkLst>
        <pc:spChg chg="mod">
          <ac:chgData name="Yu-Hsien Jen" userId="6eb486cd-46ba-4f3a-9f9d-dcadd3d0a4e8" providerId="ADAL" clId="{624F0EF9-6AA0-394D-BFD2-56B2DD20D243}" dt="2021-08-26T01:29:31.502" v="11423" actId="20577"/>
          <ac:spMkLst>
            <pc:docMk/>
            <pc:sldMk cId="2261313339" sldId="295"/>
            <ac:spMk id="2" creationId="{6D073038-5A30-DC49-AA0F-3843EAF309B4}"/>
          </ac:spMkLst>
        </pc:spChg>
        <pc:spChg chg="mod">
          <ac:chgData name="Yu-Hsien Jen" userId="6eb486cd-46ba-4f3a-9f9d-dcadd3d0a4e8" providerId="ADAL" clId="{624F0EF9-6AA0-394D-BFD2-56B2DD20D243}" dt="2021-08-26T01:37:06.070" v="12186" actId="27636"/>
          <ac:spMkLst>
            <pc:docMk/>
            <pc:sldMk cId="2261313339" sldId="295"/>
            <ac:spMk id="3" creationId="{715C80BD-6338-224F-BB5A-B8222C2909AF}"/>
          </ac:spMkLst>
        </pc:spChg>
      </pc:sldChg>
      <pc:sldChg chg="modSp new mod modTransition">
        <pc:chgData name="Yu-Hsien Jen" userId="6eb486cd-46ba-4f3a-9f9d-dcadd3d0a4e8" providerId="ADAL" clId="{624F0EF9-6AA0-394D-BFD2-56B2DD20D243}" dt="2021-08-26T18:07:27.632" v="24997" actId="20577"/>
        <pc:sldMkLst>
          <pc:docMk/>
          <pc:sldMk cId="2184620097" sldId="296"/>
        </pc:sldMkLst>
        <pc:spChg chg="mod">
          <ac:chgData name="Yu-Hsien Jen" userId="6eb486cd-46ba-4f3a-9f9d-dcadd3d0a4e8" providerId="ADAL" clId="{624F0EF9-6AA0-394D-BFD2-56B2DD20D243}" dt="2021-08-26T18:07:27.632" v="24997" actId="20577"/>
          <ac:spMkLst>
            <pc:docMk/>
            <pc:sldMk cId="2184620097" sldId="296"/>
            <ac:spMk id="2" creationId="{B88D179C-E7F4-7145-9C0A-FED9F4E7B64F}"/>
          </ac:spMkLst>
        </pc:spChg>
        <pc:spChg chg="mod">
          <ac:chgData name="Yu-Hsien Jen" userId="6eb486cd-46ba-4f3a-9f9d-dcadd3d0a4e8" providerId="ADAL" clId="{624F0EF9-6AA0-394D-BFD2-56B2DD20D243}" dt="2021-08-26T18:07:26.667" v="24995" actId="20577"/>
          <ac:spMkLst>
            <pc:docMk/>
            <pc:sldMk cId="2184620097" sldId="296"/>
            <ac:spMk id="3" creationId="{D3738DCE-186F-7A4A-93BB-1C871B134DB8}"/>
          </ac:spMkLst>
        </pc:spChg>
      </pc:sldChg>
      <pc:sldChg chg="modSp new mod modTransition">
        <pc:chgData name="Yu-Hsien Jen" userId="6eb486cd-46ba-4f3a-9f9d-dcadd3d0a4e8" providerId="ADAL" clId="{624F0EF9-6AA0-394D-BFD2-56B2DD20D243}" dt="2021-08-26T18:20:24.693" v="26040" actId="20577"/>
        <pc:sldMkLst>
          <pc:docMk/>
          <pc:sldMk cId="1044900463" sldId="297"/>
        </pc:sldMkLst>
        <pc:spChg chg="mod">
          <ac:chgData name="Yu-Hsien Jen" userId="6eb486cd-46ba-4f3a-9f9d-dcadd3d0a4e8" providerId="ADAL" clId="{624F0EF9-6AA0-394D-BFD2-56B2DD20D243}" dt="2021-08-26T01:46:21.218" v="12929" actId="20577"/>
          <ac:spMkLst>
            <pc:docMk/>
            <pc:sldMk cId="1044900463" sldId="297"/>
            <ac:spMk id="2" creationId="{991C6D35-832A-F747-9409-6C52E980B9A2}"/>
          </ac:spMkLst>
        </pc:spChg>
        <pc:spChg chg="mod">
          <ac:chgData name="Yu-Hsien Jen" userId="6eb486cd-46ba-4f3a-9f9d-dcadd3d0a4e8" providerId="ADAL" clId="{624F0EF9-6AA0-394D-BFD2-56B2DD20D243}" dt="2021-08-26T18:20:24.693" v="26040" actId="20577"/>
          <ac:spMkLst>
            <pc:docMk/>
            <pc:sldMk cId="1044900463" sldId="297"/>
            <ac:spMk id="3" creationId="{F52EB4D5-2677-FE41-80B7-10BF230B8897}"/>
          </ac:spMkLst>
        </pc:spChg>
      </pc:sldChg>
      <pc:sldChg chg="modSp new mod modTransition">
        <pc:chgData name="Yu-Hsien Jen" userId="6eb486cd-46ba-4f3a-9f9d-dcadd3d0a4e8" providerId="ADAL" clId="{624F0EF9-6AA0-394D-BFD2-56B2DD20D243}" dt="2021-08-26T18:23:46.797" v="26401" actId="20577"/>
        <pc:sldMkLst>
          <pc:docMk/>
          <pc:sldMk cId="1121698933" sldId="298"/>
        </pc:sldMkLst>
        <pc:spChg chg="mod">
          <ac:chgData name="Yu-Hsien Jen" userId="6eb486cd-46ba-4f3a-9f9d-dcadd3d0a4e8" providerId="ADAL" clId="{624F0EF9-6AA0-394D-BFD2-56B2DD20D243}" dt="2021-08-26T18:19:52.984" v="25958" actId="20577"/>
          <ac:spMkLst>
            <pc:docMk/>
            <pc:sldMk cId="1121698933" sldId="298"/>
            <ac:spMk id="2" creationId="{057E14B3-B09B-7F41-A798-F749CF9F78A0}"/>
          </ac:spMkLst>
        </pc:spChg>
        <pc:spChg chg="mod">
          <ac:chgData name="Yu-Hsien Jen" userId="6eb486cd-46ba-4f3a-9f9d-dcadd3d0a4e8" providerId="ADAL" clId="{624F0EF9-6AA0-394D-BFD2-56B2DD20D243}" dt="2021-08-26T18:23:46.797" v="26401" actId="20577"/>
          <ac:spMkLst>
            <pc:docMk/>
            <pc:sldMk cId="1121698933" sldId="298"/>
            <ac:spMk id="3" creationId="{D97FDF60-33A2-6D47-80F6-16697E8FB424}"/>
          </ac:spMkLst>
        </pc:spChg>
      </pc:sldChg>
      <pc:sldChg chg="modSp new mod modTransition">
        <pc:chgData name="Yu-Hsien Jen" userId="6eb486cd-46ba-4f3a-9f9d-dcadd3d0a4e8" providerId="ADAL" clId="{624F0EF9-6AA0-394D-BFD2-56B2DD20D243}" dt="2021-08-26T05:36:44.244" v="19701"/>
        <pc:sldMkLst>
          <pc:docMk/>
          <pc:sldMk cId="2077951131" sldId="299"/>
        </pc:sldMkLst>
        <pc:spChg chg="mod">
          <ac:chgData name="Yu-Hsien Jen" userId="6eb486cd-46ba-4f3a-9f9d-dcadd3d0a4e8" providerId="ADAL" clId="{624F0EF9-6AA0-394D-BFD2-56B2DD20D243}" dt="2021-08-26T02:15:56.086" v="14340" actId="20577"/>
          <ac:spMkLst>
            <pc:docMk/>
            <pc:sldMk cId="2077951131" sldId="299"/>
            <ac:spMk id="2" creationId="{181F4D2A-83C9-6946-BBA7-D6D7E7CF8B30}"/>
          </ac:spMkLst>
        </pc:spChg>
        <pc:spChg chg="mod">
          <ac:chgData name="Yu-Hsien Jen" userId="6eb486cd-46ba-4f3a-9f9d-dcadd3d0a4e8" providerId="ADAL" clId="{624F0EF9-6AA0-394D-BFD2-56B2DD20D243}" dt="2021-08-26T02:20:33.331" v="14950" actId="20577"/>
          <ac:spMkLst>
            <pc:docMk/>
            <pc:sldMk cId="2077951131" sldId="299"/>
            <ac:spMk id="3" creationId="{8F6E5C76-E454-4C4F-9028-F012D1D63CE9}"/>
          </ac:spMkLst>
        </pc:spChg>
      </pc:sldChg>
      <pc:sldChg chg="modSp new mod modTransition">
        <pc:chgData name="Yu-Hsien Jen" userId="6eb486cd-46ba-4f3a-9f9d-dcadd3d0a4e8" providerId="ADAL" clId="{624F0EF9-6AA0-394D-BFD2-56B2DD20D243}" dt="2021-08-26T05:36:44.244" v="19701"/>
        <pc:sldMkLst>
          <pc:docMk/>
          <pc:sldMk cId="2670547830" sldId="300"/>
        </pc:sldMkLst>
        <pc:spChg chg="mod">
          <ac:chgData name="Yu-Hsien Jen" userId="6eb486cd-46ba-4f3a-9f9d-dcadd3d0a4e8" providerId="ADAL" clId="{624F0EF9-6AA0-394D-BFD2-56B2DD20D243}" dt="2021-08-26T02:20:52.010" v="14952"/>
          <ac:spMkLst>
            <pc:docMk/>
            <pc:sldMk cId="2670547830" sldId="300"/>
            <ac:spMk id="2" creationId="{521FC4B5-3E57-1542-987B-67A57D5AF074}"/>
          </ac:spMkLst>
        </pc:spChg>
        <pc:spChg chg="mod">
          <ac:chgData name="Yu-Hsien Jen" userId="6eb486cd-46ba-4f3a-9f9d-dcadd3d0a4e8" providerId="ADAL" clId="{624F0EF9-6AA0-394D-BFD2-56B2DD20D243}" dt="2021-08-26T02:24:33.300" v="15562" actId="404"/>
          <ac:spMkLst>
            <pc:docMk/>
            <pc:sldMk cId="2670547830" sldId="300"/>
            <ac:spMk id="3" creationId="{E8E5D767-F8F3-0044-B54F-14BB4B61FDDE}"/>
          </ac:spMkLst>
        </pc:spChg>
      </pc:sldChg>
      <pc:sldChg chg="modSp new mod modTransition">
        <pc:chgData name="Yu-Hsien Jen" userId="6eb486cd-46ba-4f3a-9f9d-dcadd3d0a4e8" providerId="ADAL" clId="{624F0EF9-6AA0-394D-BFD2-56B2DD20D243}" dt="2021-08-26T05:36:44.244" v="19701"/>
        <pc:sldMkLst>
          <pc:docMk/>
          <pc:sldMk cId="1562952602" sldId="301"/>
        </pc:sldMkLst>
        <pc:spChg chg="mod">
          <ac:chgData name="Yu-Hsien Jen" userId="6eb486cd-46ba-4f3a-9f9d-dcadd3d0a4e8" providerId="ADAL" clId="{624F0EF9-6AA0-394D-BFD2-56B2DD20D243}" dt="2021-08-26T02:27:59.698" v="15584" actId="20577"/>
          <ac:spMkLst>
            <pc:docMk/>
            <pc:sldMk cId="1562952602" sldId="301"/>
            <ac:spMk id="2" creationId="{3EE837B8-68CC-F945-ABD2-0C80959632C2}"/>
          </ac:spMkLst>
        </pc:spChg>
        <pc:spChg chg="mod">
          <ac:chgData name="Yu-Hsien Jen" userId="6eb486cd-46ba-4f3a-9f9d-dcadd3d0a4e8" providerId="ADAL" clId="{624F0EF9-6AA0-394D-BFD2-56B2DD20D243}" dt="2021-08-26T05:12:40.874" v="18984" actId="20577"/>
          <ac:spMkLst>
            <pc:docMk/>
            <pc:sldMk cId="1562952602" sldId="301"/>
            <ac:spMk id="3" creationId="{AA1EC97E-B361-674F-A5BA-C7031C56B511}"/>
          </ac:spMkLst>
        </pc:spChg>
      </pc:sldChg>
      <pc:sldChg chg="modSp new mod modTransition">
        <pc:chgData name="Yu-Hsien Jen" userId="6eb486cd-46ba-4f3a-9f9d-dcadd3d0a4e8" providerId="ADAL" clId="{624F0EF9-6AA0-394D-BFD2-56B2DD20D243}" dt="2021-08-26T05:36:44.244" v="19701"/>
        <pc:sldMkLst>
          <pc:docMk/>
          <pc:sldMk cId="1022488434" sldId="302"/>
        </pc:sldMkLst>
        <pc:spChg chg="mod">
          <ac:chgData name="Yu-Hsien Jen" userId="6eb486cd-46ba-4f3a-9f9d-dcadd3d0a4e8" providerId="ADAL" clId="{624F0EF9-6AA0-394D-BFD2-56B2DD20D243}" dt="2021-08-26T02:34:23.213" v="16129" actId="20577"/>
          <ac:spMkLst>
            <pc:docMk/>
            <pc:sldMk cId="1022488434" sldId="302"/>
            <ac:spMk id="2" creationId="{82140DA0-A3EB-F242-AFA3-28175C207120}"/>
          </ac:spMkLst>
        </pc:spChg>
        <pc:spChg chg="mod">
          <ac:chgData name="Yu-Hsien Jen" userId="6eb486cd-46ba-4f3a-9f9d-dcadd3d0a4e8" providerId="ADAL" clId="{624F0EF9-6AA0-394D-BFD2-56B2DD20D243}" dt="2021-08-26T05:13:01.778" v="19040" actId="20577"/>
          <ac:spMkLst>
            <pc:docMk/>
            <pc:sldMk cId="1022488434" sldId="302"/>
            <ac:spMk id="3" creationId="{0EB1E963-765C-6D4F-A98F-6F580A60A73F}"/>
          </ac:spMkLst>
        </pc:spChg>
      </pc:sldChg>
      <pc:sldChg chg="modSp new mod modTransition">
        <pc:chgData name="Yu-Hsien Jen" userId="6eb486cd-46ba-4f3a-9f9d-dcadd3d0a4e8" providerId="ADAL" clId="{624F0EF9-6AA0-394D-BFD2-56B2DD20D243}" dt="2021-08-26T05:36:44.244" v="19701"/>
        <pc:sldMkLst>
          <pc:docMk/>
          <pc:sldMk cId="2657894790" sldId="303"/>
        </pc:sldMkLst>
        <pc:spChg chg="mod">
          <ac:chgData name="Yu-Hsien Jen" userId="6eb486cd-46ba-4f3a-9f9d-dcadd3d0a4e8" providerId="ADAL" clId="{624F0EF9-6AA0-394D-BFD2-56B2DD20D243}" dt="2021-08-26T02:36:47.613" v="16366" actId="20577"/>
          <ac:spMkLst>
            <pc:docMk/>
            <pc:sldMk cId="2657894790" sldId="303"/>
            <ac:spMk id="2" creationId="{BB8FBFF9-34DB-CA41-BDF1-F04B261BFE54}"/>
          </ac:spMkLst>
        </pc:spChg>
        <pc:spChg chg="mod">
          <ac:chgData name="Yu-Hsien Jen" userId="6eb486cd-46ba-4f3a-9f9d-dcadd3d0a4e8" providerId="ADAL" clId="{624F0EF9-6AA0-394D-BFD2-56B2DD20D243}" dt="2021-08-26T05:15:41.085" v="19147" actId="20577"/>
          <ac:spMkLst>
            <pc:docMk/>
            <pc:sldMk cId="2657894790" sldId="303"/>
            <ac:spMk id="3" creationId="{9785914B-489B-3341-977F-692A9DCC9A2D}"/>
          </ac:spMkLst>
        </pc:spChg>
      </pc:sldChg>
      <pc:sldChg chg="modSp new mod modTransition">
        <pc:chgData name="Yu-Hsien Jen" userId="6eb486cd-46ba-4f3a-9f9d-dcadd3d0a4e8" providerId="ADAL" clId="{624F0EF9-6AA0-394D-BFD2-56B2DD20D243}" dt="2021-08-26T05:36:44.244" v="19701"/>
        <pc:sldMkLst>
          <pc:docMk/>
          <pc:sldMk cId="2073296989" sldId="304"/>
        </pc:sldMkLst>
        <pc:spChg chg="mod">
          <ac:chgData name="Yu-Hsien Jen" userId="6eb486cd-46ba-4f3a-9f9d-dcadd3d0a4e8" providerId="ADAL" clId="{624F0EF9-6AA0-394D-BFD2-56B2DD20D243}" dt="2021-08-26T02:40:40.151" v="16580" actId="20577"/>
          <ac:spMkLst>
            <pc:docMk/>
            <pc:sldMk cId="2073296989" sldId="304"/>
            <ac:spMk id="2" creationId="{D29FB71B-9D04-0D4A-8EFA-4720C5571599}"/>
          </ac:spMkLst>
        </pc:spChg>
        <pc:spChg chg="mod">
          <ac:chgData name="Yu-Hsien Jen" userId="6eb486cd-46ba-4f3a-9f9d-dcadd3d0a4e8" providerId="ADAL" clId="{624F0EF9-6AA0-394D-BFD2-56B2DD20D243}" dt="2021-08-26T05:18:40.186" v="19260" actId="20577"/>
          <ac:spMkLst>
            <pc:docMk/>
            <pc:sldMk cId="2073296989" sldId="304"/>
            <ac:spMk id="3" creationId="{58969A17-68EB-0843-AAE4-135BCCB272A2}"/>
          </ac:spMkLst>
        </pc:spChg>
      </pc:sldChg>
      <pc:sldChg chg="modSp new mod modTransition">
        <pc:chgData name="Yu-Hsien Jen" userId="6eb486cd-46ba-4f3a-9f9d-dcadd3d0a4e8" providerId="ADAL" clId="{624F0EF9-6AA0-394D-BFD2-56B2DD20D243}" dt="2021-08-26T05:36:44.244" v="19701"/>
        <pc:sldMkLst>
          <pc:docMk/>
          <pc:sldMk cId="2861938862" sldId="305"/>
        </pc:sldMkLst>
        <pc:spChg chg="mod">
          <ac:chgData name="Yu-Hsien Jen" userId="6eb486cd-46ba-4f3a-9f9d-dcadd3d0a4e8" providerId="ADAL" clId="{624F0EF9-6AA0-394D-BFD2-56B2DD20D243}" dt="2021-08-26T02:44:28.851" v="17007" actId="20577"/>
          <ac:spMkLst>
            <pc:docMk/>
            <pc:sldMk cId="2861938862" sldId="305"/>
            <ac:spMk id="2" creationId="{8D1D83C7-5A01-F741-B275-DBBB9C694E4D}"/>
          </ac:spMkLst>
        </pc:spChg>
        <pc:spChg chg="mod">
          <ac:chgData name="Yu-Hsien Jen" userId="6eb486cd-46ba-4f3a-9f9d-dcadd3d0a4e8" providerId="ADAL" clId="{624F0EF9-6AA0-394D-BFD2-56B2DD20D243}" dt="2021-08-26T05:17:00.306" v="19185" actId="20577"/>
          <ac:spMkLst>
            <pc:docMk/>
            <pc:sldMk cId="2861938862" sldId="305"/>
            <ac:spMk id="3" creationId="{08F3C3AC-2F47-7346-9E03-20B2FCDB2BCD}"/>
          </ac:spMkLst>
        </pc:spChg>
      </pc:sldChg>
      <pc:sldChg chg="modSp new mod modTransition">
        <pc:chgData name="Yu-Hsien Jen" userId="6eb486cd-46ba-4f3a-9f9d-dcadd3d0a4e8" providerId="ADAL" clId="{624F0EF9-6AA0-394D-BFD2-56B2DD20D243}" dt="2021-08-26T05:36:44.244" v="19701"/>
        <pc:sldMkLst>
          <pc:docMk/>
          <pc:sldMk cId="3354079690" sldId="306"/>
        </pc:sldMkLst>
        <pc:spChg chg="mod">
          <ac:chgData name="Yu-Hsien Jen" userId="6eb486cd-46ba-4f3a-9f9d-dcadd3d0a4e8" providerId="ADAL" clId="{624F0EF9-6AA0-394D-BFD2-56B2DD20D243}" dt="2021-08-26T04:19:07.157" v="17302" actId="20577"/>
          <ac:spMkLst>
            <pc:docMk/>
            <pc:sldMk cId="3354079690" sldId="306"/>
            <ac:spMk id="2" creationId="{E7A6D9D3-1894-3145-8CB7-FA3B1B66A988}"/>
          </ac:spMkLst>
        </pc:spChg>
        <pc:spChg chg="mod">
          <ac:chgData name="Yu-Hsien Jen" userId="6eb486cd-46ba-4f3a-9f9d-dcadd3d0a4e8" providerId="ADAL" clId="{624F0EF9-6AA0-394D-BFD2-56B2DD20D243}" dt="2021-08-26T04:21:37.953" v="17874" actId="20577"/>
          <ac:spMkLst>
            <pc:docMk/>
            <pc:sldMk cId="3354079690" sldId="306"/>
            <ac:spMk id="3" creationId="{31A82085-BF13-6B4C-A29A-1A302E3EE662}"/>
          </ac:spMkLst>
        </pc:spChg>
      </pc:sldChg>
      <pc:sldChg chg="modSp new mod modTransition">
        <pc:chgData name="Yu-Hsien Jen" userId="6eb486cd-46ba-4f3a-9f9d-dcadd3d0a4e8" providerId="ADAL" clId="{624F0EF9-6AA0-394D-BFD2-56B2DD20D243}" dt="2021-08-26T05:46:49.561" v="19869" actId="20577"/>
        <pc:sldMkLst>
          <pc:docMk/>
          <pc:sldMk cId="3249412365" sldId="307"/>
        </pc:sldMkLst>
        <pc:spChg chg="mod">
          <ac:chgData name="Yu-Hsien Jen" userId="6eb486cd-46ba-4f3a-9f9d-dcadd3d0a4e8" providerId="ADAL" clId="{624F0EF9-6AA0-394D-BFD2-56B2DD20D243}" dt="2021-08-26T04:23:03.463" v="17889" actId="20577"/>
          <ac:spMkLst>
            <pc:docMk/>
            <pc:sldMk cId="3249412365" sldId="307"/>
            <ac:spMk id="2" creationId="{618031E6-D9B9-5348-B5F0-228DFC49B030}"/>
          </ac:spMkLst>
        </pc:spChg>
        <pc:spChg chg="mod">
          <ac:chgData name="Yu-Hsien Jen" userId="6eb486cd-46ba-4f3a-9f9d-dcadd3d0a4e8" providerId="ADAL" clId="{624F0EF9-6AA0-394D-BFD2-56B2DD20D243}" dt="2021-08-26T05:46:49.561" v="19869" actId="20577"/>
          <ac:spMkLst>
            <pc:docMk/>
            <pc:sldMk cId="3249412365" sldId="307"/>
            <ac:spMk id="3" creationId="{D3975A2C-7192-5B41-86AD-352ED97BEFF9}"/>
          </ac:spMkLst>
        </pc:spChg>
      </pc:sldChg>
      <pc:sldChg chg="modSp new mod modTransition">
        <pc:chgData name="Yu-Hsien Jen" userId="6eb486cd-46ba-4f3a-9f9d-dcadd3d0a4e8" providerId="ADAL" clId="{624F0EF9-6AA0-394D-BFD2-56B2DD20D243}" dt="2021-08-26T05:36:44.244" v="19701"/>
        <pc:sldMkLst>
          <pc:docMk/>
          <pc:sldMk cId="2321573208" sldId="308"/>
        </pc:sldMkLst>
        <pc:spChg chg="mod">
          <ac:chgData name="Yu-Hsien Jen" userId="6eb486cd-46ba-4f3a-9f9d-dcadd3d0a4e8" providerId="ADAL" clId="{624F0EF9-6AA0-394D-BFD2-56B2DD20D243}" dt="2021-08-26T05:00:55.466" v="18383" actId="20577"/>
          <ac:spMkLst>
            <pc:docMk/>
            <pc:sldMk cId="2321573208" sldId="308"/>
            <ac:spMk id="2" creationId="{D037B8AA-B1CE-CA41-B204-C2C02CDF8D39}"/>
          </ac:spMkLst>
        </pc:spChg>
        <pc:spChg chg="mod">
          <ac:chgData name="Yu-Hsien Jen" userId="6eb486cd-46ba-4f3a-9f9d-dcadd3d0a4e8" providerId="ADAL" clId="{624F0EF9-6AA0-394D-BFD2-56B2DD20D243}" dt="2021-08-26T05:06:40.428" v="18817" actId="20577"/>
          <ac:spMkLst>
            <pc:docMk/>
            <pc:sldMk cId="2321573208" sldId="308"/>
            <ac:spMk id="3" creationId="{42663AE9-6084-D540-9A26-955350BF61A2}"/>
          </ac:spMkLst>
        </pc:spChg>
      </pc:sldChg>
      <pc:sldChg chg="addSp delSp modSp add mod modTransition setBg delDesignElem">
        <pc:chgData name="Yu-Hsien Jen" userId="6eb486cd-46ba-4f3a-9f9d-dcadd3d0a4e8" providerId="ADAL" clId="{624F0EF9-6AA0-394D-BFD2-56B2DD20D243}" dt="2021-08-26T05:36:44.244" v="19701"/>
        <pc:sldMkLst>
          <pc:docMk/>
          <pc:sldMk cId="167478098" sldId="309"/>
        </pc:sldMkLst>
        <pc:spChg chg="mod">
          <ac:chgData name="Yu-Hsien Jen" userId="6eb486cd-46ba-4f3a-9f9d-dcadd3d0a4e8" providerId="ADAL" clId="{624F0EF9-6AA0-394D-BFD2-56B2DD20D243}" dt="2021-08-26T05:09:36.764" v="18843" actId="20577"/>
          <ac:spMkLst>
            <pc:docMk/>
            <pc:sldMk cId="167478098" sldId="309"/>
            <ac:spMk id="2" creationId="{F4D1F9EB-9B19-9841-9585-A18D3675C135}"/>
          </ac:spMkLst>
        </pc:spChg>
        <pc:spChg chg="add">
          <ac:chgData name="Yu-Hsien Jen" userId="6eb486cd-46ba-4f3a-9f9d-dcadd3d0a4e8" providerId="ADAL" clId="{624F0EF9-6AA0-394D-BFD2-56B2DD20D243}" dt="2021-08-26T05:19:29.617" v="19262" actId="26606"/>
          <ac:spMkLst>
            <pc:docMk/>
            <pc:sldMk cId="167478098" sldId="309"/>
            <ac:spMk id="10" creationId="{47942995-B07F-4636-9A06-C6A104B260A8}"/>
          </ac:spMkLst>
        </pc:spChg>
        <pc:spChg chg="del">
          <ac:chgData name="Yu-Hsien Jen" userId="6eb486cd-46ba-4f3a-9f9d-dcadd3d0a4e8" providerId="ADAL" clId="{624F0EF9-6AA0-394D-BFD2-56B2DD20D243}" dt="2021-08-26T05:09:26.310" v="18821"/>
          <ac:spMkLst>
            <pc:docMk/>
            <pc:sldMk cId="167478098" sldId="309"/>
            <ac:spMk id="11" creationId="{47942995-B07F-4636-9A06-C6A104B260A8}"/>
          </ac:spMkLst>
        </pc:spChg>
        <pc:spChg chg="add">
          <ac:chgData name="Yu-Hsien Jen" userId="6eb486cd-46ba-4f3a-9f9d-dcadd3d0a4e8" providerId="ADAL" clId="{624F0EF9-6AA0-394D-BFD2-56B2DD20D243}" dt="2021-08-26T05:19:29.617" v="19262" actId="26606"/>
          <ac:spMkLst>
            <pc:docMk/>
            <pc:sldMk cId="167478098" sldId="309"/>
            <ac:spMk id="17" creationId="{B81933D1-5615-42C7-9C0B-4EB7105CCE2D}"/>
          </ac:spMkLst>
        </pc:spChg>
        <pc:spChg chg="del">
          <ac:chgData name="Yu-Hsien Jen" userId="6eb486cd-46ba-4f3a-9f9d-dcadd3d0a4e8" providerId="ADAL" clId="{624F0EF9-6AA0-394D-BFD2-56B2DD20D243}" dt="2021-08-26T05:09:26.310" v="18821"/>
          <ac:spMkLst>
            <pc:docMk/>
            <pc:sldMk cId="167478098" sldId="309"/>
            <ac:spMk id="18" creationId="{B81933D1-5615-42C7-9C0B-4EB7105CCE2D}"/>
          </ac:spMkLst>
        </pc:spChg>
        <pc:spChg chg="add">
          <ac:chgData name="Yu-Hsien Jen" userId="6eb486cd-46ba-4f3a-9f9d-dcadd3d0a4e8" providerId="ADAL" clId="{624F0EF9-6AA0-394D-BFD2-56B2DD20D243}" dt="2021-08-26T05:19:29.617" v="19262" actId="26606"/>
          <ac:spMkLst>
            <pc:docMk/>
            <pc:sldMk cId="167478098" sldId="309"/>
            <ac:spMk id="19" creationId="{19C9EAEA-39D0-4B0E-A0EB-51E7B26740B1}"/>
          </ac:spMkLst>
        </pc:spChg>
        <pc:spChg chg="del">
          <ac:chgData name="Yu-Hsien Jen" userId="6eb486cd-46ba-4f3a-9f9d-dcadd3d0a4e8" providerId="ADAL" clId="{624F0EF9-6AA0-394D-BFD2-56B2DD20D243}" dt="2021-08-26T05:09:26.310" v="18821"/>
          <ac:spMkLst>
            <pc:docMk/>
            <pc:sldMk cId="167478098" sldId="309"/>
            <ac:spMk id="20" creationId="{19C9EAEA-39D0-4B0E-A0EB-51E7B26740B1}"/>
          </ac:spMkLst>
        </pc:spChg>
        <pc:grpChg chg="add">
          <ac:chgData name="Yu-Hsien Jen" userId="6eb486cd-46ba-4f3a-9f9d-dcadd3d0a4e8" providerId="ADAL" clId="{624F0EF9-6AA0-394D-BFD2-56B2DD20D243}" dt="2021-08-26T05:19:29.617" v="19262" actId="26606"/>
          <ac:grpSpMkLst>
            <pc:docMk/>
            <pc:sldMk cId="167478098" sldId="309"/>
            <ac:grpSpMk id="12" creationId="{032D8612-31EB-44CF-A1D0-14FD4C705424}"/>
          </ac:grpSpMkLst>
        </pc:grpChg>
        <pc:grpChg chg="del">
          <ac:chgData name="Yu-Hsien Jen" userId="6eb486cd-46ba-4f3a-9f9d-dcadd3d0a4e8" providerId="ADAL" clId="{624F0EF9-6AA0-394D-BFD2-56B2DD20D243}" dt="2021-08-26T05:09:26.310" v="18821"/>
          <ac:grpSpMkLst>
            <pc:docMk/>
            <pc:sldMk cId="167478098" sldId="309"/>
            <ac:grpSpMk id="13" creationId="{032D8612-31EB-44CF-A1D0-14FD4C705424}"/>
          </ac:grpSpMkLst>
        </pc:grpChg>
        <pc:picChg chg="add mod">
          <ac:chgData name="Yu-Hsien Jen" userId="6eb486cd-46ba-4f3a-9f9d-dcadd3d0a4e8" providerId="ADAL" clId="{624F0EF9-6AA0-394D-BFD2-56B2DD20D243}" dt="2021-08-26T05:19:29.617" v="19262" actId="26606"/>
          <ac:picMkLst>
            <pc:docMk/>
            <pc:sldMk cId="167478098" sldId="309"/>
            <ac:picMk id="5" creationId="{BDB21F6B-A1AA-7247-B8BC-F7DA99CE57AD}"/>
          </ac:picMkLst>
        </pc:picChg>
        <pc:picChg chg="del">
          <ac:chgData name="Yu-Hsien Jen" userId="6eb486cd-46ba-4f3a-9f9d-dcadd3d0a4e8" providerId="ADAL" clId="{624F0EF9-6AA0-394D-BFD2-56B2DD20D243}" dt="2021-08-26T05:10:02.432" v="18844" actId="478"/>
          <ac:picMkLst>
            <pc:docMk/>
            <pc:sldMk cId="167478098" sldId="309"/>
            <ac:picMk id="6" creationId="{09AB4259-F471-0E4E-9D38-ECEAD43E0148}"/>
          </ac:picMkLst>
        </pc:picChg>
      </pc:sldChg>
      <pc:sldChg chg="new del">
        <pc:chgData name="Yu-Hsien Jen" userId="6eb486cd-46ba-4f3a-9f9d-dcadd3d0a4e8" providerId="ADAL" clId="{624F0EF9-6AA0-394D-BFD2-56B2DD20D243}" dt="2021-08-26T05:09:20.292" v="18819" actId="2696"/>
        <pc:sldMkLst>
          <pc:docMk/>
          <pc:sldMk cId="2705497251" sldId="309"/>
        </pc:sldMkLst>
      </pc:sldChg>
      <pc:sldChg chg="new del">
        <pc:chgData name="Yu-Hsien Jen" userId="6eb486cd-46ba-4f3a-9f9d-dcadd3d0a4e8" providerId="ADAL" clId="{624F0EF9-6AA0-394D-BFD2-56B2DD20D243}" dt="2021-08-26T05:18:12.646" v="19187" actId="2696"/>
        <pc:sldMkLst>
          <pc:docMk/>
          <pc:sldMk cId="69352130" sldId="310"/>
        </pc:sldMkLst>
      </pc:sldChg>
      <pc:sldChg chg="modSp new mod modTransition">
        <pc:chgData name="Yu-Hsien Jen" userId="6eb486cd-46ba-4f3a-9f9d-dcadd3d0a4e8" providerId="ADAL" clId="{624F0EF9-6AA0-394D-BFD2-56B2DD20D243}" dt="2021-08-26T05:42:14.292" v="19865" actId="27636"/>
        <pc:sldMkLst>
          <pc:docMk/>
          <pc:sldMk cId="1929320569" sldId="310"/>
        </pc:sldMkLst>
        <pc:spChg chg="mod">
          <ac:chgData name="Yu-Hsien Jen" userId="6eb486cd-46ba-4f3a-9f9d-dcadd3d0a4e8" providerId="ADAL" clId="{624F0EF9-6AA0-394D-BFD2-56B2DD20D243}" dt="2021-08-26T05:31:51.091" v="19307" actId="20577"/>
          <ac:spMkLst>
            <pc:docMk/>
            <pc:sldMk cId="1929320569" sldId="310"/>
            <ac:spMk id="2" creationId="{00DDED2E-2C2F-8C4E-8047-46D38E6D9C67}"/>
          </ac:spMkLst>
        </pc:spChg>
        <pc:spChg chg="mod">
          <ac:chgData name="Yu-Hsien Jen" userId="6eb486cd-46ba-4f3a-9f9d-dcadd3d0a4e8" providerId="ADAL" clId="{624F0EF9-6AA0-394D-BFD2-56B2DD20D243}" dt="2021-08-26T05:42:14.292" v="19865" actId="27636"/>
          <ac:spMkLst>
            <pc:docMk/>
            <pc:sldMk cId="1929320569" sldId="310"/>
            <ac:spMk id="3" creationId="{C3A6090A-15A6-D245-AD17-423BA760C711}"/>
          </ac:spMkLst>
        </pc:spChg>
      </pc:sldChg>
      <pc:sldChg chg="modSp new mod">
        <pc:chgData name="Yu-Hsien Jen" userId="6eb486cd-46ba-4f3a-9f9d-dcadd3d0a4e8" providerId="ADAL" clId="{624F0EF9-6AA0-394D-BFD2-56B2DD20D243}" dt="2021-08-26T20:15:44.706" v="27787" actId="20577"/>
        <pc:sldMkLst>
          <pc:docMk/>
          <pc:sldMk cId="2131844422" sldId="311"/>
        </pc:sldMkLst>
        <pc:spChg chg="mod">
          <ac:chgData name="Yu-Hsien Jen" userId="6eb486cd-46ba-4f3a-9f9d-dcadd3d0a4e8" providerId="ADAL" clId="{624F0EF9-6AA0-394D-BFD2-56B2DD20D243}" dt="2021-08-26T05:47:56.328" v="19896" actId="20577"/>
          <ac:spMkLst>
            <pc:docMk/>
            <pc:sldMk cId="2131844422" sldId="311"/>
            <ac:spMk id="2" creationId="{A43315B1-ADC3-7048-980E-1A6D33697D7A}"/>
          </ac:spMkLst>
        </pc:spChg>
        <pc:spChg chg="mod">
          <ac:chgData name="Yu-Hsien Jen" userId="6eb486cd-46ba-4f3a-9f9d-dcadd3d0a4e8" providerId="ADAL" clId="{624F0EF9-6AA0-394D-BFD2-56B2DD20D243}" dt="2021-08-26T20:15:44.706" v="27787" actId="20577"/>
          <ac:spMkLst>
            <pc:docMk/>
            <pc:sldMk cId="2131844422" sldId="311"/>
            <ac:spMk id="3" creationId="{E45B9D89-C5AC-3346-AEBE-81AA2ADB1352}"/>
          </ac:spMkLst>
        </pc:spChg>
      </pc:sldChg>
      <pc:sldChg chg="modSp new mod">
        <pc:chgData name="Yu-Hsien Jen" userId="6eb486cd-46ba-4f3a-9f9d-dcadd3d0a4e8" providerId="ADAL" clId="{624F0EF9-6AA0-394D-BFD2-56B2DD20D243}" dt="2021-08-26T05:57:32.152" v="20427" actId="122"/>
        <pc:sldMkLst>
          <pc:docMk/>
          <pc:sldMk cId="2174666275" sldId="312"/>
        </pc:sldMkLst>
        <pc:spChg chg="mod">
          <ac:chgData name="Yu-Hsien Jen" userId="6eb486cd-46ba-4f3a-9f9d-dcadd3d0a4e8" providerId="ADAL" clId="{624F0EF9-6AA0-394D-BFD2-56B2DD20D243}" dt="2021-08-26T05:54:28.410" v="20207" actId="20577"/>
          <ac:spMkLst>
            <pc:docMk/>
            <pc:sldMk cId="2174666275" sldId="312"/>
            <ac:spMk id="2" creationId="{BF02DE2E-1684-CE4C-949D-1EFE851B4D17}"/>
          </ac:spMkLst>
        </pc:spChg>
        <pc:spChg chg="mod">
          <ac:chgData name="Yu-Hsien Jen" userId="6eb486cd-46ba-4f3a-9f9d-dcadd3d0a4e8" providerId="ADAL" clId="{624F0EF9-6AA0-394D-BFD2-56B2DD20D243}" dt="2021-08-26T05:57:32.152" v="20427" actId="122"/>
          <ac:spMkLst>
            <pc:docMk/>
            <pc:sldMk cId="2174666275" sldId="312"/>
            <ac:spMk id="3" creationId="{0695B17E-5F73-1B45-B1EF-43F1E9BEDF19}"/>
          </ac:spMkLst>
        </pc:spChg>
      </pc:sldChg>
      <pc:sldChg chg="modSp new mod">
        <pc:chgData name="Yu-Hsien Jen" userId="6eb486cd-46ba-4f3a-9f9d-dcadd3d0a4e8" providerId="ADAL" clId="{624F0EF9-6AA0-394D-BFD2-56B2DD20D243}" dt="2021-08-26T08:23:38.649" v="24269" actId="20577"/>
        <pc:sldMkLst>
          <pc:docMk/>
          <pc:sldMk cId="1794315075" sldId="313"/>
        </pc:sldMkLst>
        <pc:spChg chg="mod">
          <ac:chgData name="Yu-Hsien Jen" userId="6eb486cd-46ba-4f3a-9f9d-dcadd3d0a4e8" providerId="ADAL" clId="{624F0EF9-6AA0-394D-BFD2-56B2DD20D243}" dt="2021-08-26T07:17:11.447" v="23239" actId="20577"/>
          <ac:spMkLst>
            <pc:docMk/>
            <pc:sldMk cId="1794315075" sldId="313"/>
            <ac:spMk id="2" creationId="{20291DD8-DD83-BC4D-929C-68E14663365A}"/>
          </ac:spMkLst>
        </pc:spChg>
        <pc:spChg chg="mod">
          <ac:chgData name="Yu-Hsien Jen" userId="6eb486cd-46ba-4f3a-9f9d-dcadd3d0a4e8" providerId="ADAL" clId="{624F0EF9-6AA0-394D-BFD2-56B2DD20D243}" dt="2021-08-26T08:23:38.649" v="24269" actId="20577"/>
          <ac:spMkLst>
            <pc:docMk/>
            <pc:sldMk cId="1794315075" sldId="313"/>
            <ac:spMk id="3" creationId="{E96DA87B-10DF-854C-A177-712F303FEB41}"/>
          </ac:spMkLst>
        </pc:spChg>
      </pc:sldChg>
      <pc:sldChg chg="modSp new mod">
        <pc:chgData name="Yu-Hsien Jen" userId="6eb486cd-46ba-4f3a-9f9d-dcadd3d0a4e8" providerId="ADAL" clId="{624F0EF9-6AA0-394D-BFD2-56B2DD20D243}" dt="2021-08-26T18:26:18.243" v="26428" actId="20577"/>
        <pc:sldMkLst>
          <pc:docMk/>
          <pc:sldMk cId="2437067326" sldId="314"/>
        </pc:sldMkLst>
        <pc:spChg chg="mod">
          <ac:chgData name="Yu-Hsien Jen" userId="6eb486cd-46ba-4f3a-9f9d-dcadd3d0a4e8" providerId="ADAL" clId="{624F0EF9-6AA0-394D-BFD2-56B2DD20D243}" dt="2021-08-26T06:14:39.729" v="20794" actId="20577"/>
          <ac:spMkLst>
            <pc:docMk/>
            <pc:sldMk cId="2437067326" sldId="314"/>
            <ac:spMk id="2" creationId="{32B9E4AC-D1A4-5A48-853A-AB217234F943}"/>
          </ac:spMkLst>
        </pc:spChg>
        <pc:spChg chg="mod">
          <ac:chgData name="Yu-Hsien Jen" userId="6eb486cd-46ba-4f3a-9f9d-dcadd3d0a4e8" providerId="ADAL" clId="{624F0EF9-6AA0-394D-BFD2-56B2DD20D243}" dt="2021-08-26T18:26:18.243" v="26428" actId="20577"/>
          <ac:spMkLst>
            <pc:docMk/>
            <pc:sldMk cId="2437067326" sldId="314"/>
            <ac:spMk id="3" creationId="{0CC99463-8ECA-3A48-8C87-0A90069D965D}"/>
          </ac:spMkLst>
        </pc:spChg>
      </pc:sldChg>
      <pc:sldChg chg="modSp new del mod">
        <pc:chgData name="Yu-Hsien Jen" userId="6eb486cd-46ba-4f3a-9f9d-dcadd3d0a4e8" providerId="ADAL" clId="{624F0EF9-6AA0-394D-BFD2-56B2DD20D243}" dt="2021-08-26T06:04:29.613" v="20778" actId="2696"/>
        <pc:sldMkLst>
          <pc:docMk/>
          <pc:sldMk cId="3719062711" sldId="314"/>
        </pc:sldMkLst>
        <pc:spChg chg="mod">
          <ac:chgData name="Yu-Hsien Jen" userId="6eb486cd-46ba-4f3a-9f9d-dcadd3d0a4e8" providerId="ADAL" clId="{624F0EF9-6AA0-394D-BFD2-56B2DD20D243}" dt="2021-08-26T06:02:10.536" v="20775" actId="20577"/>
          <ac:spMkLst>
            <pc:docMk/>
            <pc:sldMk cId="3719062711" sldId="314"/>
            <ac:spMk id="2" creationId="{98C62A80-D2CC-6643-848E-23EA263B7EB7}"/>
          </ac:spMkLst>
        </pc:spChg>
        <pc:spChg chg="mod">
          <ac:chgData name="Yu-Hsien Jen" userId="6eb486cd-46ba-4f3a-9f9d-dcadd3d0a4e8" providerId="ADAL" clId="{624F0EF9-6AA0-394D-BFD2-56B2DD20D243}" dt="2021-08-26T06:04:27.409" v="20777" actId="20577"/>
          <ac:spMkLst>
            <pc:docMk/>
            <pc:sldMk cId="3719062711" sldId="314"/>
            <ac:spMk id="3" creationId="{F8EB20C0-0E54-C645-A2FC-F9F93AB6D1EE}"/>
          </ac:spMkLst>
        </pc:spChg>
      </pc:sldChg>
      <pc:sldChg chg="modSp new mod">
        <pc:chgData name="Yu-Hsien Jen" userId="6eb486cd-46ba-4f3a-9f9d-dcadd3d0a4e8" providerId="ADAL" clId="{624F0EF9-6AA0-394D-BFD2-56B2DD20D243}" dt="2021-08-26T08:36:56.481" v="24360" actId="20577"/>
        <pc:sldMkLst>
          <pc:docMk/>
          <pc:sldMk cId="4147040518" sldId="315"/>
        </pc:sldMkLst>
        <pc:spChg chg="mod">
          <ac:chgData name="Yu-Hsien Jen" userId="6eb486cd-46ba-4f3a-9f9d-dcadd3d0a4e8" providerId="ADAL" clId="{624F0EF9-6AA0-394D-BFD2-56B2DD20D243}" dt="2021-08-26T07:19:46.105" v="23477" actId="20577"/>
          <ac:spMkLst>
            <pc:docMk/>
            <pc:sldMk cId="4147040518" sldId="315"/>
            <ac:spMk id="2" creationId="{CA438190-D898-B64D-8610-C16E8CFE5070}"/>
          </ac:spMkLst>
        </pc:spChg>
        <pc:spChg chg="mod">
          <ac:chgData name="Yu-Hsien Jen" userId="6eb486cd-46ba-4f3a-9f9d-dcadd3d0a4e8" providerId="ADAL" clId="{624F0EF9-6AA0-394D-BFD2-56B2DD20D243}" dt="2021-08-26T08:36:56.481" v="24360" actId="20577"/>
          <ac:spMkLst>
            <pc:docMk/>
            <pc:sldMk cId="4147040518" sldId="315"/>
            <ac:spMk id="3" creationId="{26986194-CB33-2145-AEE9-21D4B1547CEA}"/>
          </ac:spMkLst>
        </pc:spChg>
      </pc:sldChg>
      <pc:sldChg chg="modSp new mod">
        <pc:chgData name="Yu-Hsien Jen" userId="6eb486cd-46ba-4f3a-9f9d-dcadd3d0a4e8" providerId="ADAL" clId="{624F0EF9-6AA0-394D-BFD2-56B2DD20D243}" dt="2021-08-26T20:05:17.675" v="27562" actId="20577"/>
        <pc:sldMkLst>
          <pc:docMk/>
          <pc:sldMk cId="2640877657" sldId="316"/>
        </pc:sldMkLst>
        <pc:spChg chg="mod">
          <ac:chgData name="Yu-Hsien Jen" userId="6eb486cd-46ba-4f3a-9f9d-dcadd3d0a4e8" providerId="ADAL" clId="{624F0EF9-6AA0-394D-BFD2-56B2DD20D243}" dt="2021-08-26T08:45:23.723" v="24372" actId="20577"/>
          <ac:spMkLst>
            <pc:docMk/>
            <pc:sldMk cId="2640877657" sldId="316"/>
            <ac:spMk id="2" creationId="{D50CCDC9-ED5C-224C-BFC0-F267E63A1180}"/>
          </ac:spMkLst>
        </pc:spChg>
        <pc:spChg chg="mod">
          <ac:chgData name="Yu-Hsien Jen" userId="6eb486cd-46ba-4f3a-9f9d-dcadd3d0a4e8" providerId="ADAL" clId="{624F0EF9-6AA0-394D-BFD2-56B2DD20D243}" dt="2021-08-26T20:05:17.675" v="27562" actId="20577"/>
          <ac:spMkLst>
            <pc:docMk/>
            <pc:sldMk cId="2640877657" sldId="316"/>
            <ac:spMk id="3" creationId="{395C94D5-3D31-4B46-95F5-D374B181F825}"/>
          </ac:spMkLst>
        </pc:spChg>
      </pc:sldChg>
      <pc:sldChg chg="modSp new mod">
        <pc:chgData name="Yu-Hsien Jen" userId="6eb486cd-46ba-4f3a-9f9d-dcadd3d0a4e8" providerId="ADAL" clId="{624F0EF9-6AA0-394D-BFD2-56B2DD20D243}" dt="2021-08-26T18:09:38.817" v="25010" actId="20577"/>
        <pc:sldMkLst>
          <pc:docMk/>
          <pc:sldMk cId="1765253959" sldId="317"/>
        </pc:sldMkLst>
        <pc:spChg chg="mod">
          <ac:chgData name="Yu-Hsien Jen" userId="6eb486cd-46ba-4f3a-9f9d-dcadd3d0a4e8" providerId="ADAL" clId="{624F0EF9-6AA0-394D-BFD2-56B2DD20D243}" dt="2021-08-26T17:45:54.153" v="24410" actId="20577"/>
          <ac:spMkLst>
            <pc:docMk/>
            <pc:sldMk cId="1765253959" sldId="317"/>
            <ac:spMk id="2" creationId="{C3332967-EC83-EB41-BBFD-704FA920E7C8}"/>
          </ac:spMkLst>
        </pc:spChg>
        <pc:spChg chg="mod">
          <ac:chgData name="Yu-Hsien Jen" userId="6eb486cd-46ba-4f3a-9f9d-dcadd3d0a4e8" providerId="ADAL" clId="{624F0EF9-6AA0-394D-BFD2-56B2DD20D243}" dt="2021-08-26T18:09:38.817" v="25010" actId="20577"/>
          <ac:spMkLst>
            <pc:docMk/>
            <pc:sldMk cId="1765253959" sldId="317"/>
            <ac:spMk id="3" creationId="{813223A3-6110-B745-A9E6-B9C2A4000428}"/>
          </ac:spMkLst>
        </pc:spChg>
      </pc:sldChg>
      <pc:sldChg chg="modSp new mod ord">
        <pc:chgData name="Yu-Hsien Jen" userId="6eb486cd-46ba-4f3a-9f9d-dcadd3d0a4e8" providerId="ADAL" clId="{624F0EF9-6AA0-394D-BFD2-56B2DD20D243}" dt="2021-08-26T18:30:21.350" v="26559" actId="20577"/>
        <pc:sldMkLst>
          <pc:docMk/>
          <pc:sldMk cId="1218580288" sldId="318"/>
        </pc:sldMkLst>
        <pc:spChg chg="mod">
          <ac:chgData name="Yu-Hsien Jen" userId="6eb486cd-46ba-4f3a-9f9d-dcadd3d0a4e8" providerId="ADAL" clId="{624F0EF9-6AA0-394D-BFD2-56B2DD20D243}" dt="2021-08-26T18:10:19.832" v="25104" actId="20577"/>
          <ac:spMkLst>
            <pc:docMk/>
            <pc:sldMk cId="1218580288" sldId="318"/>
            <ac:spMk id="2" creationId="{8EE494AF-2CBB-FA4E-A451-4BAED67982AA}"/>
          </ac:spMkLst>
        </pc:spChg>
        <pc:spChg chg="mod">
          <ac:chgData name="Yu-Hsien Jen" userId="6eb486cd-46ba-4f3a-9f9d-dcadd3d0a4e8" providerId="ADAL" clId="{624F0EF9-6AA0-394D-BFD2-56B2DD20D243}" dt="2021-08-26T18:30:21.350" v="26559" actId="20577"/>
          <ac:spMkLst>
            <pc:docMk/>
            <pc:sldMk cId="1218580288" sldId="318"/>
            <ac:spMk id="3" creationId="{0F461C9A-4BFB-9949-82A8-425BB9046B58}"/>
          </ac:spMkLst>
        </pc:spChg>
      </pc:sldChg>
      <pc:sldChg chg="modSp new del mod">
        <pc:chgData name="Yu-Hsien Jen" userId="6eb486cd-46ba-4f3a-9f9d-dcadd3d0a4e8" providerId="ADAL" clId="{624F0EF9-6AA0-394D-BFD2-56B2DD20D243}" dt="2021-08-26T18:19:28.362" v="25907" actId="2696"/>
        <pc:sldMkLst>
          <pc:docMk/>
          <pc:sldMk cId="575065715" sldId="319"/>
        </pc:sldMkLst>
        <pc:spChg chg="mod">
          <ac:chgData name="Yu-Hsien Jen" userId="6eb486cd-46ba-4f3a-9f9d-dcadd3d0a4e8" providerId="ADAL" clId="{624F0EF9-6AA0-394D-BFD2-56B2DD20D243}" dt="2021-08-26T18:19:18.782" v="25906" actId="20577"/>
          <ac:spMkLst>
            <pc:docMk/>
            <pc:sldMk cId="575065715" sldId="319"/>
            <ac:spMk id="2" creationId="{AC388AA4-866E-6E4E-BCFA-38E1D32D19AA}"/>
          </ac:spMkLst>
        </pc:spChg>
      </pc:sldChg>
      <pc:sldChg chg="modSp new mod">
        <pc:chgData name="Yu-Hsien Jen" userId="6eb486cd-46ba-4f3a-9f9d-dcadd3d0a4e8" providerId="ADAL" clId="{624F0EF9-6AA0-394D-BFD2-56B2DD20D243}" dt="2021-08-26T18:40:20.870" v="26662" actId="122"/>
        <pc:sldMkLst>
          <pc:docMk/>
          <pc:sldMk cId="987180127" sldId="319"/>
        </pc:sldMkLst>
        <pc:spChg chg="mod">
          <ac:chgData name="Yu-Hsien Jen" userId="6eb486cd-46ba-4f3a-9f9d-dcadd3d0a4e8" providerId="ADAL" clId="{624F0EF9-6AA0-394D-BFD2-56B2DD20D243}" dt="2021-08-26T18:38:35.532" v="26561"/>
          <ac:spMkLst>
            <pc:docMk/>
            <pc:sldMk cId="987180127" sldId="319"/>
            <ac:spMk id="2" creationId="{75C19FF9-5EB0-8645-90F4-37D17827EDA6}"/>
          </ac:spMkLst>
        </pc:spChg>
        <pc:spChg chg="mod">
          <ac:chgData name="Yu-Hsien Jen" userId="6eb486cd-46ba-4f3a-9f9d-dcadd3d0a4e8" providerId="ADAL" clId="{624F0EF9-6AA0-394D-BFD2-56B2DD20D243}" dt="2021-08-26T18:40:20.870" v="26662" actId="122"/>
          <ac:spMkLst>
            <pc:docMk/>
            <pc:sldMk cId="987180127" sldId="319"/>
            <ac:spMk id="3" creationId="{BCE3D0AD-3F86-C445-A2CF-6725C4DBE719}"/>
          </ac:spMkLst>
        </pc:spChg>
      </pc:sldChg>
      <pc:sldChg chg="modSp new mod">
        <pc:chgData name="Yu-Hsien Jen" userId="6eb486cd-46ba-4f3a-9f9d-dcadd3d0a4e8" providerId="ADAL" clId="{624F0EF9-6AA0-394D-BFD2-56B2DD20D243}" dt="2021-08-26T18:45:14.903" v="27553" actId="20577"/>
        <pc:sldMkLst>
          <pc:docMk/>
          <pc:sldMk cId="561552340" sldId="320"/>
        </pc:sldMkLst>
        <pc:spChg chg="mod">
          <ac:chgData name="Yu-Hsien Jen" userId="6eb486cd-46ba-4f3a-9f9d-dcadd3d0a4e8" providerId="ADAL" clId="{624F0EF9-6AA0-394D-BFD2-56B2DD20D243}" dt="2021-08-26T18:41:01.027" v="26716" actId="20577"/>
          <ac:spMkLst>
            <pc:docMk/>
            <pc:sldMk cId="561552340" sldId="320"/>
            <ac:spMk id="2" creationId="{789C7CA3-DF90-FE48-B2C5-E34587C1943C}"/>
          </ac:spMkLst>
        </pc:spChg>
        <pc:spChg chg="mod">
          <ac:chgData name="Yu-Hsien Jen" userId="6eb486cd-46ba-4f3a-9f9d-dcadd3d0a4e8" providerId="ADAL" clId="{624F0EF9-6AA0-394D-BFD2-56B2DD20D243}" dt="2021-08-26T18:45:14.903" v="27553" actId="20577"/>
          <ac:spMkLst>
            <pc:docMk/>
            <pc:sldMk cId="561552340" sldId="320"/>
            <ac:spMk id="3" creationId="{CCF4714C-6D69-B641-AD7E-D90FF1EB2067}"/>
          </ac:spMkLst>
        </pc:spChg>
      </pc:sldChg>
      <pc:sldChg chg="modSp new mod">
        <pc:chgData name="Yu-Hsien Jen" userId="6eb486cd-46ba-4f3a-9f9d-dcadd3d0a4e8" providerId="ADAL" clId="{624F0EF9-6AA0-394D-BFD2-56B2DD20D243}" dt="2021-08-26T20:17:57.096" v="27861" actId="122"/>
        <pc:sldMkLst>
          <pc:docMk/>
          <pc:sldMk cId="4245829667" sldId="321"/>
        </pc:sldMkLst>
        <pc:spChg chg="mod">
          <ac:chgData name="Yu-Hsien Jen" userId="6eb486cd-46ba-4f3a-9f9d-dcadd3d0a4e8" providerId="ADAL" clId="{624F0EF9-6AA0-394D-BFD2-56B2DD20D243}" dt="2021-08-26T20:08:59.659" v="27567" actId="20577"/>
          <ac:spMkLst>
            <pc:docMk/>
            <pc:sldMk cId="4245829667" sldId="321"/>
            <ac:spMk id="2" creationId="{6A526459-C8C6-114E-AED9-71273C1328EB}"/>
          </ac:spMkLst>
        </pc:spChg>
        <pc:spChg chg="mod">
          <ac:chgData name="Yu-Hsien Jen" userId="6eb486cd-46ba-4f3a-9f9d-dcadd3d0a4e8" providerId="ADAL" clId="{624F0EF9-6AA0-394D-BFD2-56B2DD20D243}" dt="2021-08-26T20:17:57.096" v="27861" actId="122"/>
          <ac:spMkLst>
            <pc:docMk/>
            <pc:sldMk cId="4245829667" sldId="321"/>
            <ac:spMk id="3" creationId="{3F244D6F-892B-0B40-8E27-9848C8C1300D}"/>
          </ac:spMkLst>
        </pc:spChg>
      </pc:sldChg>
      <pc:sldChg chg="modSp new mod">
        <pc:chgData name="Yu-Hsien Jen" userId="6eb486cd-46ba-4f3a-9f9d-dcadd3d0a4e8" providerId="ADAL" clId="{624F0EF9-6AA0-394D-BFD2-56B2DD20D243}" dt="2021-08-26T20:21:13.276" v="28218" actId="122"/>
        <pc:sldMkLst>
          <pc:docMk/>
          <pc:sldMk cId="1003905640" sldId="322"/>
        </pc:sldMkLst>
        <pc:spChg chg="mod">
          <ac:chgData name="Yu-Hsien Jen" userId="6eb486cd-46ba-4f3a-9f9d-dcadd3d0a4e8" providerId="ADAL" clId="{624F0EF9-6AA0-394D-BFD2-56B2DD20D243}" dt="2021-08-26T20:18:30.591" v="27865" actId="20577"/>
          <ac:spMkLst>
            <pc:docMk/>
            <pc:sldMk cId="1003905640" sldId="322"/>
            <ac:spMk id="2" creationId="{36E2F14B-8E9B-B041-81E4-34B0E32315AC}"/>
          </ac:spMkLst>
        </pc:spChg>
        <pc:spChg chg="mod">
          <ac:chgData name="Yu-Hsien Jen" userId="6eb486cd-46ba-4f3a-9f9d-dcadd3d0a4e8" providerId="ADAL" clId="{624F0EF9-6AA0-394D-BFD2-56B2DD20D243}" dt="2021-08-26T20:21:13.276" v="28218" actId="122"/>
          <ac:spMkLst>
            <pc:docMk/>
            <pc:sldMk cId="1003905640" sldId="322"/>
            <ac:spMk id="3" creationId="{9A18AF93-AF98-294C-96F3-8CA4A534CF82}"/>
          </ac:spMkLst>
        </pc:spChg>
      </pc:sldChg>
      <pc:sldMasterChg chg="addSp delSp modSp mod setBg">
        <pc:chgData name="Yu-Hsien Jen" userId="6eb486cd-46ba-4f3a-9f9d-dcadd3d0a4e8" providerId="ADAL" clId="{624F0EF9-6AA0-394D-BFD2-56B2DD20D243}" dt="2021-08-25T21:04:02.130" v="2722"/>
        <pc:sldMasterMkLst>
          <pc:docMk/>
          <pc:sldMasterMk cId="39595640" sldId="2147483648"/>
        </pc:sldMasterMkLst>
        <pc:spChg chg="mod">
          <ac:chgData name="Yu-Hsien Jen" userId="6eb486cd-46ba-4f3a-9f9d-dcadd3d0a4e8" providerId="ADAL" clId="{624F0EF9-6AA0-394D-BFD2-56B2DD20D243}" dt="2021-08-25T21:03:47.732" v="2719" actId="20577"/>
          <ac:spMkLst>
            <pc:docMk/>
            <pc:sldMasterMk cId="39595640" sldId="2147483648"/>
            <ac:spMk id="5" creationId="{3CD8A4B8-1AEF-3940-9FA7-5B8DE0671513}"/>
          </ac:spMkLst>
        </pc:spChg>
        <pc:spChg chg="add del mod">
          <ac:chgData name="Yu-Hsien Jen" userId="6eb486cd-46ba-4f3a-9f9d-dcadd3d0a4e8" providerId="ADAL" clId="{624F0EF9-6AA0-394D-BFD2-56B2DD20D243}" dt="2021-08-25T21:03:45.971" v="2716" actId="767"/>
          <ac:spMkLst>
            <pc:docMk/>
            <pc:sldMasterMk cId="39595640" sldId="2147483648"/>
            <ac:spMk id="7" creationId="{09A41BE6-3CFE-7E4E-9FBB-5EF4E3F2ED9F}"/>
          </ac:spMkLst>
        </pc:sp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EB9E59-7D1F-DB41-A018-CC1F188F6F30}" type="datetimeFigureOut">
              <a:rPr lang="en-TW" smtClean="0"/>
              <a:t>2022/12/26</a:t>
            </a:fld>
            <a:endParaRPr lang="en-TW"/>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W"/>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E338FF-50C9-7A4B-85DC-4C835DD681DD}" type="slidenum">
              <a:rPr lang="en-TW" smtClean="0"/>
              <a:t>‹#›</a:t>
            </a:fld>
            <a:endParaRPr lang="en-TW"/>
          </a:p>
        </p:txBody>
      </p:sp>
    </p:spTree>
    <p:extLst>
      <p:ext uri="{BB962C8B-B14F-4D97-AF65-F5344CB8AC3E}">
        <p14:creationId xmlns:p14="http://schemas.microsoft.com/office/powerpoint/2010/main" val="851722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D1E338FF-50C9-7A4B-85DC-4C835DD681DD}" type="slidenum">
              <a:rPr lang="en-TW" smtClean="0"/>
              <a:t>32</a:t>
            </a:fld>
            <a:endParaRPr lang="en-TW"/>
          </a:p>
        </p:txBody>
      </p:sp>
    </p:spTree>
    <p:extLst>
      <p:ext uri="{BB962C8B-B14F-4D97-AF65-F5344CB8AC3E}">
        <p14:creationId xmlns:p14="http://schemas.microsoft.com/office/powerpoint/2010/main" val="4154076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F075F-921B-FC48-BD92-B76EC3325D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W"/>
          </a:p>
        </p:txBody>
      </p:sp>
      <p:sp>
        <p:nvSpPr>
          <p:cNvPr id="3" name="Subtitle 2">
            <a:extLst>
              <a:ext uri="{FF2B5EF4-FFF2-40B4-BE49-F238E27FC236}">
                <a16:creationId xmlns:a16="http://schemas.microsoft.com/office/drawing/2014/main" id="{2FA1AC8D-D5AC-DC4A-9556-119B62D9AC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W"/>
          </a:p>
        </p:txBody>
      </p:sp>
      <p:sp>
        <p:nvSpPr>
          <p:cNvPr id="4" name="Date Placeholder 3">
            <a:extLst>
              <a:ext uri="{FF2B5EF4-FFF2-40B4-BE49-F238E27FC236}">
                <a16:creationId xmlns:a16="http://schemas.microsoft.com/office/drawing/2014/main" id="{1BE43936-DBA5-7147-BB85-82256D9DC6E4}"/>
              </a:ext>
            </a:extLst>
          </p:cNvPr>
          <p:cNvSpPr>
            <a:spLocks noGrp="1"/>
          </p:cNvSpPr>
          <p:nvPr>
            <p:ph type="dt" sz="half" idx="10"/>
          </p:nvPr>
        </p:nvSpPr>
        <p:spPr/>
        <p:txBody>
          <a:bodyPr/>
          <a:lstStyle/>
          <a:p>
            <a:fld id="{77ADDA99-BF79-8B4D-AA69-9577DFF4E30D}" type="datetimeFigureOut">
              <a:rPr lang="en-TW" smtClean="0"/>
              <a:t>2022/12/26</a:t>
            </a:fld>
            <a:endParaRPr lang="en-TW"/>
          </a:p>
        </p:txBody>
      </p:sp>
      <p:sp>
        <p:nvSpPr>
          <p:cNvPr id="5" name="Footer Placeholder 4">
            <a:extLst>
              <a:ext uri="{FF2B5EF4-FFF2-40B4-BE49-F238E27FC236}">
                <a16:creationId xmlns:a16="http://schemas.microsoft.com/office/drawing/2014/main" id="{07ABD0E3-9FBC-C74E-953D-45B38D0325DA}"/>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D1D8F5C6-DE03-8D41-981C-9B1F62A74A8A}"/>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3306787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77BF6-58D9-9840-BBFE-A5A914943197}"/>
              </a:ext>
            </a:extLst>
          </p:cNvPr>
          <p:cNvSpPr>
            <a:spLocks noGrp="1"/>
          </p:cNvSpPr>
          <p:nvPr>
            <p:ph type="title"/>
          </p:nvPr>
        </p:nvSpPr>
        <p:spPr/>
        <p:txBody>
          <a:bodyPr/>
          <a:lstStyle/>
          <a:p>
            <a:r>
              <a:rPr lang="en-US"/>
              <a:t>Click to edit Master title style</a:t>
            </a:r>
            <a:endParaRPr lang="en-TW"/>
          </a:p>
        </p:txBody>
      </p:sp>
      <p:sp>
        <p:nvSpPr>
          <p:cNvPr id="3" name="Vertical Text Placeholder 2">
            <a:extLst>
              <a:ext uri="{FF2B5EF4-FFF2-40B4-BE49-F238E27FC236}">
                <a16:creationId xmlns:a16="http://schemas.microsoft.com/office/drawing/2014/main" id="{E6AA470F-011C-FF4D-97D2-26443161C5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B469CAD4-C62E-B64B-A5ED-15C3D993BADD}"/>
              </a:ext>
            </a:extLst>
          </p:cNvPr>
          <p:cNvSpPr>
            <a:spLocks noGrp="1"/>
          </p:cNvSpPr>
          <p:nvPr>
            <p:ph type="dt" sz="half" idx="10"/>
          </p:nvPr>
        </p:nvSpPr>
        <p:spPr/>
        <p:txBody>
          <a:bodyPr/>
          <a:lstStyle/>
          <a:p>
            <a:fld id="{77ADDA99-BF79-8B4D-AA69-9577DFF4E30D}" type="datetimeFigureOut">
              <a:rPr lang="en-TW" smtClean="0"/>
              <a:t>2022/12/26</a:t>
            </a:fld>
            <a:endParaRPr lang="en-TW"/>
          </a:p>
        </p:txBody>
      </p:sp>
      <p:sp>
        <p:nvSpPr>
          <p:cNvPr id="5" name="Footer Placeholder 4">
            <a:extLst>
              <a:ext uri="{FF2B5EF4-FFF2-40B4-BE49-F238E27FC236}">
                <a16:creationId xmlns:a16="http://schemas.microsoft.com/office/drawing/2014/main" id="{5FB01BD6-0D60-3843-9E10-97EE12000075}"/>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9CA67B94-7554-884C-90DA-CE1400AB0E25}"/>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2632464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D4B2BE-CF09-D048-A51F-3839804C83E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TW"/>
          </a:p>
        </p:txBody>
      </p:sp>
      <p:sp>
        <p:nvSpPr>
          <p:cNvPr id="3" name="Vertical Text Placeholder 2">
            <a:extLst>
              <a:ext uri="{FF2B5EF4-FFF2-40B4-BE49-F238E27FC236}">
                <a16:creationId xmlns:a16="http://schemas.microsoft.com/office/drawing/2014/main" id="{791084ED-E40D-A841-BAD4-0BAAB63AA2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4DFBE898-4D9D-8A43-9E0C-1489F7B94B67}"/>
              </a:ext>
            </a:extLst>
          </p:cNvPr>
          <p:cNvSpPr>
            <a:spLocks noGrp="1"/>
          </p:cNvSpPr>
          <p:nvPr>
            <p:ph type="dt" sz="half" idx="10"/>
          </p:nvPr>
        </p:nvSpPr>
        <p:spPr/>
        <p:txBody>
          <a:bodyPr/>
          <a:lstStyle/>
          <a:p>
            <a:fld id="{77ADDA99-BF79-8B4D-AA69-9577DFF4E30D}" type="datetimeFigureOut">
              <a:rPr lang="en-TW" smtClean="0"/>
              <a:t>2022/12/26</a:t>
            </a:fld>
            <a:endParaRPr lang="en-TW"/>
          </a:p>
        </p:txBody>
      </p:sp>
      <p:sp>
        <p:nvSpPr>
          <p:cNvPr id="5" name="Footer Placeholder 4">
            <a:extLst>
              <a:ext uri="{FF2B5EF4-FFF2-40B4-BE49-F238E27FC236}">
                <a16:creationId xmlns:a16="http://schemas.microsoft.com/office/drawing/2014/main" id="{C162A423-AB4E-284A-A4D9-B6483C156DB7}"/>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F2198117-24FF-7142-9283-741903AED58B}"/>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904088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FA8DB-2F8B-E548-9B91-836E35CA509D}"/>
              </a:ext>
            </a:extLst>
          </p:cNvPr>
          <p:cNvSpPr>
            <a:spLocks noGrp="1"/>
          </p:cNvSpPr>
          <p:nvPr>
            <p:ph type="title"/>
          </p:nvPr>
        </p:nvSpPr>
        <p:spPr/>
        <p:txBody>
          <a:bodyPr/>
          <a:lstStyle/>
          <a:p>
            <a:r>
              <a:rPr lang="en-US"/>
              <a:t>Click to edit Master title style</a:t>
            </a:r>
            <a:endParaRPr lang="en-TW"/>
          </a:p>
        </p:txBody>
      </p:sp>
      <p:sp>
        <p:nvSpPr>
          <p:cNvPr id="3" name="Content Placeholder 2">
            <a:extLst>
              <a:ext uri="{FF2B5EF4-FFF2-40B4-BE49-F238E27FC236}">
                <a16:creationId xmlns:a16="http://schemas.microsoft.com/office/drawing/2014/main" id="{BC4BCE3D-474F-9142-B4C5-59D1E6BA0F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22CACF6A-E906-6643-BA19-50B9D4AC9F31}"/>
              </a:ext>
            </a:extLst>
          </p:cNvPr>
          <p:cNvSpPr>
            <a:spLocks noGrp="1"/>
          </p:cNvSpPr>
          <p:nvPr>
            <p:ph type="dt" sz="half" idx="10"/>
          </p:nvPr>
        </p:nvSpPr>
        <p:spPr/>
        <p:txBody>
          <a:bodyPr/>
          <a:lstStyle/>
          <a:p>
            <a:fld id="{77ADDA99-BF79-8B4D-AA69-9577DFF4E30D}" type="datetimeFigureOut">
              <a:rPr lang="en-TW" smtClean="0"/>
              <a:t>2022/12/26</a:t>
            </a:fld>
            <a:endParaRPr lang="en-TW"/>
          </a:p>
        </p:txBody>
      </p:sp>
      <p:sp>
        <p:nvSpPr>
          <p:cNvPr id="5" name="Footer Placeholder 4">
            <a:extLst>
              <a:ext uri="{FF2B5EF4-FFF2-40B4-BE49-F238E27FC236}">
                <a16:creationId xmlns:a16="http://schemas.microsoft.com/office/drawing/2014/main" id="{61131D35-5332-CD49-A8AA-7C5893BAF85B}"/>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4342BE9C-CCC2-C54F-9F92-2242CED51E26}"/>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388558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688F7-1167-D749-8ACC-C74DB9DA1FF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TW"/>
          </a:p>
        </p:txBody>
      </p:sp>
      <p:sp>
        <p:nvSpPr>
          <p:cNvPr id="3" name="Text Placeholder 2">
            <a:extLst>
              <a:ext uri="{FF2B5EF4-FFF2-40B4-BE49-F238E27FC236}">
                <a16:creationId xmlns:a16="http://schemas.microsoft.com/office/drawing/2014/main" id="{9B084AFD-A37C-414A-A5E8-2C27BA3B30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3AA46C-DE32-5146-82A4-5416DED2C81E}"/>
              </a:ext>
            </a:extLst>
          </p:cNvPr>
          <p:cNvSpPr>
            <a:spLocks noGrp="1"/>
          </p:cNvSpPr>
          <p:nvPr>
            <p:ph type="dt" sz="half" idx="10"/>
          </p:nvPr>
        </p:nvSpPr>
        <p:spPr/>
        <p:txBody>
          <a:bodyPr/>
          <a:lstStyle/>
          <a:p>
            <a:fld id="{77ADDA99-BF79-8B4D-AA69-9577DFF4E30D}" type="datetimeFigureOut">
              <a:rPr lang="en-TW" smtClean="0"/>
              <a:t>2022/12/26</a:t>
            </a:fld>
            <a:endParaRPr lang="en-TW"/>
          </a:p>
        </p:txBody>
      </p:sp>
      <p:sp>
        <p:nvSpPr>
          <p:cNvPr id="5" name="Footer Placeholder 4">
            <a:extLst>
              <a:ext uri="{FF2B5EF4-FFF2-40B4-BE49-F238E27FC236}">
                <a16:creationId xmlns:a16="http://schemas.microsoft.com/office/drawing/2014/main" id="{F41D595D-A8BF-FF46-A027-172AAE94E6CD}"/>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ABD9D7F5-9ECF-9147-9B83-A13F7B5B3E5C}"/>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123834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A2E9D-AC29-674D-A78C-CE482A5EEDB5}"/>
              </a:ext>
            </a:extLst>
          </p:cNvPr>
          <p:cNvSpPr>
            <a:spLocks noGrp="1"/>
          </p:cNvSpPr>
          <p:nvPr>
            <p:ph type="title"/>
          </p:nvPr>
        </p:nvSpPr>
        <p:spPr/>
        <p:txBody>
          <a:bodyPr/>
          <a:lstStyle/>
          <a:p>
            <a:r>
              <a:rPr lang="en-US"/>
              <a:t>Click to edit Master title style</a:t>
            </a:r>
            <a:endParaRPr lang="en-TW"/>
          </a:p>
        </p:txBody>
      </p:sp>
      <p:sp>
        <p:nvSpPr>
          <p:cNvPr id="3" name="Content Placeholder 2">
            <a:extLst>
              <a:ext uri="{FF2B5EF4-FFF2-40B4-BE49-F238E27FC236}">
                <a16:creationId xmlns:a16="http://schemas.microsoft.com/office/drawing/2014/main" id="{0C0A0B13-7A56-9443-AB5F-5D30FE6AD4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Content Placeholder 3">
            <a:extLst>
              <a:ext uri="{FF2B5EF4-FFF2-40B4-BE49-F238E27FC236}">
                <a16:creationId xmlns:a16="http://schemas.microsoft.com/office/drawing/2014/main" id="{A540A0B1-D5CF-BD45-B3A6-B686814BF3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5" name="Date Placeholder 4">
            <a:extLst>
              <a:ext uri="{FF2B5EF4-FFF2-40B4-BE49-F238E27FC236}">
                <a16:creationId xmlns:a16="http://schemas.microsoft.com/office/drawing/2014/main" id="{D68CFE3F-BA22-8042-AB86-52FB7D05AA35}"/>
              </a:ext>
            </a:extLst>
          </p:cNvPr>
          <p:cNvSpPr>
            <a:spLocks noGrp="1"/>
          </p:cNvSpPr>
          <p:nvPr>
            <p:ph type="dt" sz="half" idx="10"/>
          </p:nvPr>
        </p:nvSpPr>
        <p:spPr/>
        <p:txBody>
          <a:bodyPr/>
          <a:lstStyle/>
          <a:p>
            <a:fld id="{77ADDA99-BF79-8B4D-AA69-9577DFF4E30D}" type="datetimeFigureOut">
              <a:rPr lang="en-TW" smtClean="0"/>
              <a:t>2022/12/26</a:t>
            </a:fld>
            <a:endParaRPr lang="en-TW"/>
          </a:p>
        </p:txBody>
      </p:sp>
      <p:sp>
        <p:nvSpPr>
          <p:cNvPr id="6" name="Footer Placeholder 5">
            <a:extLst>
              <a:ext uri="{FF2B5EF4-FFF2-40B4-BE49-F238E27FC236}">
                <a16:creationId xmlns:a16="http://schemas.microsoft.com/office/drawing/2014/main" id="{14AF6D90-4AEB-464F-B47E-41BDDCB4F119}"/>
              </a:ext>
            </a:extLst>
          </p:cNvPr>
          <p:cNvSpPr>
            <a:spLocks noGrp="1"/>
          </p:cNvSpPr>
          <p:nvPr>
            <p:ph type="ftr" sz="quarter" idx="11"/>
          </p:nvPr>
        </p:nvSpPr>
        <p:spPr/>
        <p:txBody>
          <a:bodyPr/>
          <a:lstStyle/>
          <a:p>
            <a:endParaRPr lang="en-TW"/>
          </a:p>
        </p:txBody>
      </p:sp>
      <p:sp>
        <p:nvSpPr>
          <p:cNvPr id="7" name="Slide Number Placeholder 6">
            <a:extLst>
              <a:ext uri="{FF2B5EF4-FFF2-40B4-BE49-F238E27FC236}">
                <a16:creationId xmlns:a16="http://schemas.microsoft.com/office/drawing/2014/main" id="{8737A25E-162E-534E-B7F4-A2617E5B107E}"/>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242414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C839B-CD96-614A-B4BC-75030623789A}"/>
              </a:ext>
            </a:extLst>
          </p:cNvPr>
          <p:cNvSpPr>
            <a:spLocks noGrp="1"/>
          </p:cNvSpPr>
          <p:nvPr>
            <p:ph type="title"/>
          </p:nvPr>
        </p:nvSpPr>
        <p:spPr>
          <a:xfrm>
            <a:off x="839788" y="365125"/>
            <a:ext cx="10515600" cy="1325563"/>
          </a:xfrm>
        </p:spPr>
        <p:txBody>
          <a:bodyPr/>
          <a:lstStyle/>
          <a:p>
            <a:r>
              <a:rPr lang="en-US"/>
              <a:t>Click to edit Master title style</a:t>
            </a:r>
            <a:endParaRPr lang="en-TW"/>
          </a:p>
        </p:txBody>
      </p:sp>
      <p:sp>
        <p:nvSpPr>
          <p:cNvPr id="3" name="Text Placeholder 2">
            <a:extLst>
              <a:ext uri="{FF2B5EF4-FFF2-40B4-BE49-F238E27FC236}">
                <a16:creationId xmlns:a16="http://schemas.microsoft.com/office/drawing/2014/main" id="{8C9E0C42-A069-924B-81A0-CDF1819AEF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0CC63E-1A47-7D4F-98B1-45E7C51A98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5" name="Text Placeholder 4">
            <a:extLst>
              <a:ext uri="{FF2B5EF4-FFF2-40B4-BE49-F238E27FC236}">
                <a16:creationId xmlns:a16="http://schemas.microsoft.com/office/drawing/2014/main" id="{346445C9-9D95-8F47-AC7E-5AC151288C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4D5D57-543F-D749-84DE-FA39B244C3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7" name="Date Placeholder 6">
            <a:extLst>
              <a:ext uri="{FF2B5EF4-FFF2-40B4-BE49-F238E27FC236}">
                <a16:creationId xmlns:a16="http://schemas.microsoft.com/office/drawing/2014/main" id="{8087D321-B11C-C84D-AFFC-17F4CDC6B375}"/>
              </a:ext>
            </a:extLst>
          </p:cNvPr>
          <p:cNvSpPr>
            <a:spLocks noGrp="1"/>
          </p:cNvSpPr>
          <p:nvPr>
            <p:ph type="dt" sz="half" idx="10"/>
          </p:nvPr>
        </p:nvSpPr>
        <p:spPr/>
        <p:txBody>
          <a:bodyPr/>
          <a:lstStyle/>
          <a:p>
            <a:fld id="{77ADDA99-BF79-8B4D-AA69-9577DFF4E30D}" type="datetimeFigureOut">
              <a:rPr lang="en-TW" smtClean="0"/>
              <a:t>2022/12/26</a:t>
            </a:fld>
            <a:endParaRPr lang="en-TW"/>
          </a:p>
        </p:txBody>
      </p:sp>
      <p:sp>
        <p:nvSpPr>
          <p:cNvPr id="8" name="Footer Placeholder 7">
            <a:extLst>
              <a:ext uri="{FF2B5EF4-FFF2-40B4-BE49-F238E27FC236}">
                <a16:creationId xmlns:a16="http://schemas.microsoft.com/office/drawing/2014/main" id="{C601BB12-A0B4-D543-9B48-E2D52D08360B}"/>
              </a:ext>
            </a:extLst>
          </p:cNvPr>
          <p:cNvSpPr>
            <a:spLocks noGrp="1"/>
          </p:cNvSpPr>
          <p:nvPr>
            <p:ph type="ftr" sz="quarter" idx="11"/>
          </p:nvPr>
        </p:nvSpPr>
        <p:spPr/>
        <p:txBody>
          <a:bodyPr/>
          <a:lstStyle/>
          <a:p>
            <a:endParaRPr lang="en-TW"/>
          </a:p>
        </p:txBody>
      </p:sp>
      <p:sp>
        <p:nvSpPr>
          <p:cNvPr id="9" name="Slide Number Placeholder 8">
            <a:extLst>
              <a:ext uri="{FF2B5EF4-FFF2-40B4-BE49-F238E27FC236}">
                <a16:creationId xmlns:a16="http://schemas.microsoft.com/office/drawing/2014/main" id="{0DDA7ABE-30BE-5340-B1B4-4C0C9BC45A52}"/>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1893489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05438-C6C4-EB48-A49E-5B3676AD3417}"/>
              </a:ext>
            </a:extLst>
          </p:cNvPr>
          <p:cNvSpPr>
            <a:spLocks noGrp="1"/>
          </p:cNvSpPr>
          <p:nvPr>
            <p:ph type="title"/>
          </p:nvPr>
        </p:nvSpPr>
        <p:spPr/>
        <p:txBody>
          <a:bodyPr/>
          <a:lstStyle/>
          <a:p>
            <a:r>
              <a:rPr lang="en-US"/>
              <a:t>Click to edit Master title style</a:t>
            </a:r>
            <a:endParaRPr lang="en-TW"/>
          </a:p>
        </p:txBody>
      </p:sp>
      <p:sp>
        <p:nvSpPr>
          <p:cNvPr id="3" name="Date Placeholder 2">
            <a:extLst>
              <a:ext uri="{FF2B5EF4-FFF2-40B4-BE49-F238E27FC236}">
                <a16:creationId xmlns:a16="http://schemas.microsoft.com/office/drawing/2014/main" id="{420919AA-D6D1-AB4D-BC18-092A780B0F35}"/>
              </a:ext>
            </a:extLst>
          </p:cNvPr>
          <p:cNvSpPr>
            <a:spLocks noGrp="1"/>
          </p:cNvSpPr>
          <p:nvPr>
            <p:ph type="dt" sz="half" idx="10"/>
          </p:nvPr>
        </p:nvSpPr>
        <p:spPr/>
        <p:txBody>
          <a:bodyPr/>
          <a:lstStyle/>
          <a:p>
            <a:fld id="{77ADDA99-BF79-8B4D-AA69-9577DFF4E30D}" type="datetimeFigureOut">
              <a:rPr lang="en-TW" smtClean="0"/>
              <a:t>2022/12/26</a:t>
            </a:fld>
            <a:endParaRPr lang="en-TW"/>
          </a:p>
        </p:txBody>
      </p:sp>
      <p:sp>
        <p:nvSpPr>
          <p:cNvPr id="4" name="Footer Placeholder 3">
            <a:extLst>
              <a:ext uri="{FF2B5EF4-FFF2-40B4-BE49-F238E27FC236}">
                <a16:creationId xmlns:a16="http://schemas.microsoft.com/office/drawing/2014/main" id="{E527A56D-A1D1-8340-8F2D-3188DA0AD3C0}"/>
              </a:ext>
            </a:extLst>
          </p:cNvPr>
          <p:cNvSpPr>
            <a:spLocks noGrp="1"/>
          </p:cNvSpPr>
          <p:nvPr>
            <p:ph type="ftr" sz="quarter" idx="11"/>
          </p:nvPr>
        </p:nvSpPr>
        <p:spPr/>
        <p:txBody>
          <a:bodyPr/>
          <a:lstStyle/>
          <a:p>
            <a:endParaRPr lang="en-TW"/>
          </a:p>
        </p:txBody>
      </p:sp>
      <p:sp>
        <p:nvSpPr>
          <p:cNvPr id="5" name="Slide Number Placeholder 4">
            <a:extLst>
              <a:ext uri="{FF2B5EF4-FFF2-40B4-BE49-F238E27FC236}">
                <a16:creationId xmlns:a16="http://schemas.microsoft.com/office/drawing/2014/main" id="{A02DF010-2362-C346-AC8E-E2532A1A8A45}"/>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507205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ED9A85-44AE-494C-BAC8-23BA247718D8}"/>
              </a:ext>
            </a:extLst>
          </p:cNvPr>
          <p:cNvSpPr>
            <a:spLocks noGrp="1"/>
          </p:cNvSpPr>
          <p:nvPr>
            <p:ph type="dt" sz="half" idx="10"/>
          </p:nvPr>
        </p:nvSpPr>
        <p:spPr/>
        <p:txBody>
          <a:bodyPr/>
          <a:lstStyle/>
          <a:p>
            <a:fld id="{77ADDA99-BF79-8B4D-AA69-9577DFF4E30D}" type="datetimeFigureOut">
              <a:rPr lang="en-TW" smtClean="0"/>
              <a:t>2022/12/26</a:t>
            </a:fld>
            <a:endParaRPr lang="en-TW"/>
          </a:p>
        </p:txBody>
      </p:sp>
      <p:sp>
        <p:nvSpPr>
          <p:cNvPr id="3" name="Footer Placeholder 2">
            <a:extLst>
              <a:ext uri="{FF2B5EF4-FFF2-40B4-BE49-F238E27FC236}">
                <a16:creationId xmlns:a16="http://schemas.microsoft.com/office/drawing/2014/main" id="{FE3645D7-7E65-BA4A-B130-1BF0E59BF596}"/>
              </a:ext>
            </a:extLst>
          </p:cNvPr>
          <p:cNvSpPr>
            <a:spLocks noGrp="1"/>
          </p:cNvSpPr>
          <p:nvPr>
            <p:ph type="ftr" sz="quarter" idx="11"/>
          </p:nvPr>
        </p:nvSpPr>
        <p:spPr/>
        <p:txBody>
          <a:bodyPr/>
          <a:lstStyle/>
          <a:p>
            <a:endParaRPr lang="en-TW"/>
          </a:p>
        </p:txBody>
      </p:sp>
      <p:sp>
        <p:nvSpPr>
          <p:cNvPr id="4" name="Slide Number Placeholder 3">
            <a:extLst>
              <a:ext uri="{FF2B5EF4-FFF2-40B4-BE49-F238E27FC236}">
                <a16:creationId xmlns:a16="http://schemas.microsoft.com/office/drawing/2014/main" id="{435D7D4E-8180-3347-8191-FD4A1A1301D3}"/>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368322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934AF-35AA-5E49-B919-279DC16355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W"/>
          </a:p>
        </p:txBody>
      </p:sp>
      <p:sp>
        <p:nvSpPr>
          <p:cNvPr id="3" name="Content Placeholder 2">
            <a:extLst>
              <a:ext uri="{FF2B5EF4-FFF2-40B4-BE49-F238E27FC236}">
                <a16:creationId xmlns:a16="http://schemas.microsoft.com/office/drawing/2014/main" id="{ABCBDD56-5BB5-0B42-A363-C5EF6D4141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Text Placeholder 3">
            <a:extLst>
              <a:ext uri="{FF2B5EF4-FFF2-40B4-BE49-F238E27FC236}">
                <a16:creationId xmlns:a16="http://schemas.microsoft.com/office/drawing/2014/main" id="{11EEE181-C73E-FC44-A082-87B56D559D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4783CE-5BAA-CA47-8D9B-A8924354BBD9}"/>
              </a:ext>
            </a:extLst>
          </p:cNvPr>
          <p:cNvSpPr>
            <a:spLocks noGrp="1"/>
          </p:cNvSpPr>
          <p:nvPr>
            <p:ph type="dt" sz="half" idx="10"/>
          </p:nvPr>
        </p:nvSpPr>
        <p:spPr/>
        <p:txBody>
          <a:bodyPr/>
          <a:lstStyle/>
          <a:p>
            <a:fld id="{77ADDA99-BF79-8B4D-AA69-9577DFF4E30D}" type="datetimeFigureOut">
              <a:rPr lang="en-TW" smtClean="0"/>
              <a:t>2022/12/26</a:t>
            </a:fld>
            <a:endParaRPr lang="en-TW"/>
          </a:p>
        </p:txBody>
      </p:sp>
      <p:sp>
        <p:nvSpPr>
          <p:cNvPr id="6" name="Footer Placeholder 5">
            <a:extLst>
              <a:ext uri="{FF2B5EF4-FFF2-40B4-BE49-F238E27FC236}">
                <a16:creationId xmlns:a16="http://schemas.microsoft.com/office/drawing/2014/main" id="{C1989BDA-128A-8840-A72B-16CC52FC86CC}"/>
              </a:ext>
            </a:extLst>
          </p:cNvPr>
          <p:cNvSpPr>
            <a:spLocks noGrp="1"/>
          </p:cNvSpPr>
          <p:nvPr>
            <p:ph type="ftr" sz="quarter" idx="11"/>
          </p:nvPr>
        </p:nvSpPr>
        <p:spPr/>
        <p:txBody>
          <a:bodyPr/>
          <a:lstStyle/>
          <a:p>
            <a:endParaRPr lang="en-TW"/>
          </a:p>
        </p:txBody>
      </p:sp>
      <p:sp>
        <p:nvSpPr>
          <p:cNvPr id="7" name="Slide Number Placeholder 6">
            <a:extLst>
              <a:ext uri="{FF2B5EF4-FFF2-40B4-BE49-F238E27FC236}">
                <a16:creationId xmlns:a16="http://schemas.microsoft.com/office/drawing/2014/main" id="{BC0256C5-E423-E74E-9754-F9DE7A9B9ABB}"/>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123286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B6CF6-11E7-E54C-8975-86D19DCDC8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W"/>
          </a:p>
        </p:txBody>
      </p:sp>
      <p:sp>
        <p:nvSpPr>
          <p:cNvPr id="3" name="Picture Placeholder 2">
            <a:extLst>
              <a:ext uri="{FF2B5EF4-FFF2-40B4-BE49-F238E27FC236}">
                <a16:creationId xmlns:a16="http://schemas.microsoft.com/office/drawing/2014/main" id="{9E9E9176-2C5D-FC4E-A400-EC5A4AE149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W"/>
          </a:p>
        </p:txBody>
      </p:sp>
      <p:sp>
        <p:nvSpPr>
          <p:cNvPr id="4" name="Text Placeholder 3">
            <a:extLst>
              <a:ext uri="{FF2B5EF4-FFF2-40B4-BE49-F238E27FC236}">
                <a16:creationId xmlns:a16="http://schemas.microsoft.com/office/drawing/2014/main" id="{96CA6D8C-02A1-3D47-9DB3-6ED6F3CD31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FEBA67-0371-5548-BEEC-2B5BB77377B3}"/>
              </a:ext>
            </a:extLst>
          </p:cNvPr>
          <p:cNvSpPr>
            <a:spLocks noGrp="1"/>
          </p:cNvSpPr>
          <p:nvPr>
            <p:ph type="dt" sz="half" idx="10"/>
          </p:nvPr>
        </p:nvSpPr>
        <p:spPr/>
        <p:txBody>
          <a:bodyPr/>
          <a:lstStyle/>
          <a:p>
            <a:fld id="{77ADDA99-BF79-8B4D-AA69-9577DFF4E30D}" type="datetimeFigureOut">
              <a:rPr lang="en-TW" smtClean="0"/>
              <a:t>2022/12/26</a:t>
            </a:fld>
            <a:endParaRPr lang="en-TW"/>
          </a:p>
        </p:txBody>
      </p:sp>
      <p:sp>
        <p:nvSpPr>
          <p:cNvPr id="6" name="Footer Placeholder 5">
            <a:extLst>
              <a:ext uri="{FF2B5EF4-FFF2-40B4-BE49-F238E27FC236}">
                <a16:creationId xmlns:a16="http://schemas.microsoft.com/office/drawing/2014/main" id="{4EADE9C8-8E86-A044-8179-0CDEE261FF69}"/>
              </a:ext>
            </a:extLst>
          </p:cNvPr>
          <p:cNvSpPr>
            <a:spLocks noGrp="1"/>
          </p:cNvSpPr>
          <p:nvPr>
            <p:ph type="ftr" sz="quarter" idx="11"/>
          </p:nvPr>
        </p:nvSpPr>
        <p:spPr/>
        <p:txBody>
          <a:bodyPr/>
          <a:lstStyle/>
          <a:p>
            <a:endParaRPr lang="en-TW"/>
          </a:p>
        </p:txBody>
      </p:sp>
      <p:sp>
        <p:nvSpPr>
          <p:cNvPr id="7" name="Slide Number Placeholder 6">
            <a:extLst>
              <a:ext uri="{FF2B5EF4-FFF2-40B4-BE49-F238E27FC236}">
                <a16:creationId xmlns:a16="http://schemas.microsoft.com/office/drawing/2014/main" id="{06411D00-CF9B-D044-B1CB-3C6602C636EE}"/>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3720445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89EAC1-0725-EB49-9378-C4B0DF2927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TW"/>
          </a:p>
        </p:txBody>
      </p:sp>
      <p:sp>
        <p:nvSpPr>
          <p:cNvPr id="3" name="Text Placeholder 2">
            <a:extLst>
              <a:ext uri="{FF2B5EF4-FFF2-40B4-BE49-F238E27FC236}">
                <a16:creationId xmlns:a16="http://schemas.microsoft.com/office/drawing/2014/main" id="{C1DC3D9D-E4A2-364A-A1F2-039E5E8DEF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TW" dirty="0"/>
          </a:p>
        </p:txBody>
      </p:sp>
      <p:sp>
        <p:nvSpPr>
          <p:cNvPr id="4" name="Date Placeholder 3">
            <a:extLst>
              <a:ext uri="{FF2B5EF4-FFF2-40B4-BE49-F238E27FC236}">
                <a16:creationId xmlns:a16="http://schemas.microsoft.com/office/drawing/2014/main" id="{FD928E5B-A6E1-CC4E-9BDD-59347EAE4D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ADDA99-BF79-8B4D-AA69-9577DFF4E30D}" type="datetimeFigureOut">
              <a:rPr lang="en-TW" smtClean="0"/>
              <a:t>2022/12/26</a:t>
            </a:fld>
            <a:endParaRPr lang="en-TW"/>
          </a:p>
        </p:txBody>
      </p:sp>
      <p:sp>
        <p:nvSpPr>
          <p:cNvPr id="5" name="Footer Placeholder 4">
            <a:extLst>
              <a:ext uri="{FF2B5EF4-FFF2-40B4-BE49-F238E27FC236}">
                <a16:creationId xmlns:a16="http://schemas.microsoft.com/office/drawing/2014/main" id="{3CD8A4B8-1AEF-3940-9FA7-5B8DE06715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TW" dirty="0"/>
          </a:p>
        </p:txBody>
      </p:sp>
      <p:sp>
        <p:nvSpPr>
          <p:cNvPr id="6" name="Slide Number Placeholder 5">
            <a:extLst>
              <a:ext uri="{FF2B5EF4-FFF2-40B4-BE49-F238E27FC236}">
                <a16:creationId xmlns:a16="http://schemas.microsoft.com/office/drawing/2014/main" id="{73E81AEB-46F3-454C-9AB8-FD0DB55D6F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ED97D7-7027-8B4D-AA3E-780DC707E82D}" type="slidenum">
              <a:rPr lang="en-TW" smtClean="0"/>
              <a:t>‹#›</a:t>
            </a:fld>
            <a:endParaRPr lang="en-TW"/>
          </a:p>
        </p:txBody>
      </p:sp>
    </p:spTree>
    <p:extLst>
      <p:ext uri="{BB962C8B-B14F-4D97-AF65-F5344CB8AC3E}">
        <p14:creationId xmlns:p14="http://schemas.microsoft.com/office/powerpoint/2010/main" val="39595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1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9.sv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2.sv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4.sv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A4F53FC-0F65-444F-BDF4-F2E45F8BBE67}"/>
              </a:ext>
            </a:extLst>
          </p:cNvPr>
          <p:cNvSpPr>
            <a:spLocks noGrp="1"/>
          </p:cNvSpPr>
          <p:nvPr>
            <p:ph type="ctrTitle"/>
          </p:nvPr>
        </p:nvSpPr>
        <p:spPr>
          <a:xfrm>
            <a:off x="477981" y="1122363"/>
            <a:ext cx="4023360" cy="3204134"/>
          </a:xfrm>
        </p:spPr>
        <p:txBody>
          <a:bodyPr anchor="b">
            <a:normAutofit/>
          </a:bodyPr>
          <a:lstStyle/>
          <a:p>
            <a:pPr algn="l"/>
            <a:r>
              <a:rPr lang="en-TW" sz="4800" dirty="0"/>
              <a:t>Python Course</a:t>
            </a:r>
            <a:br>
              <a:rPr lang="en-TW" sz="4800" dirty="0"/>
            </a:br>
            <a:r>
              <a:rPr lang="en-TW" sz="4800"/>
              <a:t>Chapter 16</a:t>
            </a:r>
            <a:endParaRPr lang="en-TW" sz="4800" dirty="0"/>
          </a:p>
        </p:txBody>
      </p:sp>
      <p:sp>
        <p:nvSpPr>
          <p:cNvPr id="3" name="Subtitle 2">
            <a:extLst>
              <a:ext uri="{FF2B5EF4-FFF2-40B4-BE49-F238E27FC236}">
                <a16:creationId xmlns:a16="http://schemas.microsoft.com/office/drawing/2014/main" id="{1FE4A9E6-6128-A14E-9A48-A4D6DF383ABD}"/>
              </a:ext>
            </a:extLst>
          </p:cNvPr>
          <p:cNvSpPr>
            <a:spLocks noGrp="1"/>
          </p:cNvSpPr>
          <p:nvPr>
            <p:ph type="subTitle" idx="1"/>
          </p:nvPr>
        </p:nvSpPr>
        <p:spPr>
          <a:xfrm>
            <a:off x="477981" y="4872922"/>
            <a:ext cx="3933306" cy="1760111"/>
          </a:xfrm>
        </p:spPr>
        <p:txBody>
          <a:bodyPr>
            <a:normAutofit/>
          </a:bodyPr>
          <a:lstStyle/>
          <a:p>
            <a:pPr algn="l"/>
            <a:r>
              <a:rPr lang="en-US" sz="4800" i="1" dirty="0"/>
              <a:t>Playing with Images</a:t>
            </a:r>
            <a:endParaRPr lang="en-TW" sz="4800" i="1" dirty="0"/>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Graphic 5">
            <a:extLst>
              <a:ext uri="{FF2B5EF4-FFF2-40B4-BE49-F238E27FC236}">
                <a16:creationId xmlns:a16="http://schemas.microsoft.com/office/drawing/2014/main" id="{484C7D91-6ACA-A24E-A6EF-DCABD4338D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80121" y="788671"/>
            <a:ext cx="5280658" cy="5280658"/>
          </a:xfrm>
          <a:prstGeom prst="rect">
            <a:avLst/>
          </a:prstGeom>
        </p:spPr>
      </p:pic>
    </p:spTree>
    <p:extLst>
      <p:ext uri="{BB962C8B-B14F-4D97-AF65-F5344CB8AC3E}">
        <p14:creationId xmlns:p14="http://schemas.microsoft.com/office/powerpoint/2010/main" val="780271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40A32-2BD4-ED4E-A6B2-CF257DBD8A5E}"/>
              </a:ext>
            </a:extLst>
          </p:cNvPr>
          <p:cNvSpPr>
            <a:spLocks noGrp="1"/>
          </p:cNvSpPr>
          <p:nvPr>
            <p:ph type="title"/>
          </p:nvPr>
        </p:nvSpPr>
        <p:spPr/>
        <p:txBody>
          <a:bodyPr/>
          <a:lstStyle/>
          <a:p>
            <a:r>
              <a:rPr lang="en-TW" dirty="0"/>
              <a:t>Media Programming - Others</a:t>
            </a:r>
          </a:p>
        </p:txBody>
      </p:sp>
      <p:sp>
        <p:nvSpPr>
          <p:cNvPr id="3" name="Content Placeholder 2">
            <a:extLst>
              <a:ext uri="{FF2B5EF4-FFF2-40B4-BE49-F238E27FC236}">
                <a16:creationId xmlns:a16="http://schemas.microsoft.com/office/drawing/2014/main" id="{711130E4-9D1C-C149-ACCA-4983819768FC}"/>
              </a:ext>
            </a:extLst>
          </p:cNvPr>
          <p:cNvSpPr>
            <a:spLocks noGrp="1"/>
          </p:cNvSpPr>
          <p:nvPr>
            <p:ph idx="1"/>
          </p:nvPr>
        </p:nvSpPr>
        <p:spPr/>
        <p:txBody>
          <a:bodyPr/>
          <a:lstStyle/>
          <a:p>
            <a:r>
              <a:rPr lang="en-US" dirty="0" err="1"/>
              <a:t>getX</a:t>
            </a:r>
            <a:r>
              <a:rPr lang="en-US" dirty="0"/>
              <a:t>(pixel) - Takes in a pixel object and returns the x position of where that pixel is in the picture.</a:t>
            </a:r>
          </a:p>
          <a:p>
            <a:r>
              <a:rPr lang="en-US" dirty="0" err="1"/>
              <a:t>getY</a:t>
            </a:r>
            <a:r>
              <a:rPr lang="en-US" dirty="0"/>
              <a:t>(pixel) - Takes in a pixel object and returns the y position of where that pixel is in the picture.</a:t>
            </a:r>
            <a:endParaRPr lang="en-TW" dirty="0"/>
          </a:p>
          <a:p>
            <a:r>
              <a:rPr lang="en-US" i="1" dirty="0" err="1"/>
              <a:t>writePictureTo</a:t>
            </a:r>
            <a:r>
              <a:rPr lang="en-US" i="1" dirty="0"/>
              <a:t>(picture, path) </a:t>
            </a:r>
            <a:r>
              <a:rPr lang="en-US" dirty="0"/>
              <a:t>- Takes a picture and a file name (string) as input, then writes the picture to the file as a JPEG, PNG, or BMP. (Be sure to end the filename in ".jpg" or ".</a:t>
            </a:r>
            <a:r>
              <a:rPr lang="en-US" dirty="0" err="1"/>
              <a:t>png</a:t>
            </a:r>
            <a:r>
              <a:rPr lang="en-US" dirty="0"/>
              <a:t>" or ".bmp" for the operating system to understand it well.)</a:t>
            </a:r>
          </a:p>
          <a:p>
            <a:r>
              <a:rPr lang="en-US" i="1" dirty="0" err="1"/>
              <a:t>pickAFolder</a:t>
            </a:r>
            <a:r>
              <a:rPr lang="en-US" i="1" dirty="0"/>
              <a:t>() </a:t>
            </a:r>
            <a:r>
              <a:rPr lang="en-US" dirty="0"/>
              <a:t>- Opens a file chooser to let the user pick a folder and returns the complete path name as a string. Takes no input.</a:t>
            </a:r>
          </a:p>
        </p:txBody>
      </p:sp>
    </p:spTree>
    <p:extLst>
      <p:ext uri="{BB962C8B-B14F-4D97-AF65-F5344CB8AC3E}">
        <p14:creationId xmlns:p14="http://schemas.microsoft.com/office/powerpoint/2010/main" val="1709440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5E88A-DD69-424E-82E2-CCD47289754D}"/>
              </a:ext>
            </a:extLst>
          </p:cNvPr>
          <p:cNvSpPr>
            <a:spLocks noGrp="1"/>
          </p:cNvSpPr>
          <p:nvPr>
            <p:ph type="title"/>
          </p:nvPr>
        </p:nvSpPr>
        <p:spPr/>
        <p:txBody>
          <a:bodyPr/>
          <a:lstStyle/>
          <a:p>
            <a:r>
              <a:rPr lang="en-US" dirty="0"/>
              <a:t>Playing with Picture - Brighter</a:t>
            </a:r>
            <a:endParaRPr lang="en-TW" dirty="0"/>
          </a:p>
        </p:txBody>
      </p:sp>
      <p:sp>
        <p:nvSpPr>
          <p:cNvPr id="3" name="Content Placeholder 2">
            <a:extLst>
              <a:ext uri="{FF2B5EF4-FFF2-40B4-BE49-F238E27FC236}">
                <a16:creationId xmlns:a16="http://schemas.microsoft.com/office/drawing/2014/main" id="{0B078149-6D89-CD4A-A3F2-54FE5E8C55DE}"/>
              </a:ext>
            </a:extLst>
          </p:cNvPr>
          <p:cNvSpPr>
            <a:spLocks noGrp="1"/>
          </p:cNvSpPr>
          <p:nvPr>
            <p:ph idx="1"/>
          </p:nvPr>
        </p:nvSpPr>
        <p:spPr/>
        <p:txBody>
          <a:bodyPr/>
          <a:lstStyle/>
          <a:p>
            <a:pPr marL="0" indent="0">
              <a:buNone/>
            </a:pPr>
            <a:r>
              <a:rPr lang="en-US" dirty="0"/>
              <a:t>If a picture is too dark, then we can lighten the picture. What does it mean to make a picture lighter? It literally means – we take all pixels in a picture and increase the RGB value in each pixel. Increased RGB value makes each pixel move towards white; the whole picture will turn brighter.</a:t>
            </a:r>
          </a:p>
        </p:txBody>
      </p:sp>
      <p:pic>
        <p:nvPicPr>
          <p:cNvPr id="5" name="Picture 4" descr="A panda walking on grass&#10;&#10;Description automatically generated with low confidence">
            <a:extLst>
              <a:ext uri="{FF2B5EF4-FFF2-40B4-BE49-F238E27FC236}">
                <a16:creationId xmlns:a16="http://schemas.microsoft.com/office/drawing/2014/main" id="{EE21975D-E1AD-0E42-9EA2-72BC86B2E9A3}"/>
              </a:ext>
            </a:extLst>
          </p:cNvPr>
          <p:cNvPicPr>
            <a:picLocks noChangeAspect="1"/>
          </p:cNvPicPr>
          <p:nvPr/>
        </p:nvPicPr>
        <p:blipFill>
          <a:blip r:embed="rId2"/>
          <a:stretch>
            <a:fillRect/>
          </a:stretch>
        </p:blipFill>
        <p:spPr>
          <a:xfrm>
            <a:off x="2675323" y="3950571"/>
            <a:ext cx="6841353" cy="2461781"/>
          </a:xfrm>
          <a:prstGeom prst="rect">
            <a:avLst/>
          </a:prstGeom>
        </p:spPr>
      </p:pic>
      <p:sp>
        <p:nvSpPr>
          <p:cNvPr id="6" name="TextBox 5">
            <a:extLst>
              <a:ext uri="{FF2B5EF4-FFF2-40B4-BE49-F238E27FC236}">
                <a16:creationId xmlns:a16="http://schemas.microsoft.com/office/drawing/2014/main" id="{44BE3D1A-826A-8A43-B896-244801BE5DEF}"/>
              </a:ext>
            </a:extLst>
          </p:cNvPr>
          <p:cNvSpPr txBox="1"/>
          <p:nvPr/>
        </p:nvSpPr>
        <p:spPr>
          <a:xfrm>
            <a:off x="3657601" y="3816628"/>
            <a:ext cx="184731" cy="369332"/>
          </a:xfrm>
          <a:prstGeom prst="rect">
            <a:avLst/>
          </a:prstGeom>
          <a:noFill/>
        </p:spPr>
        <p:txBody>
          <a:bodyPr wrap="none" rtlCol="0">
            <a:spAutoFit/>
          </a:bodyPr>
          <a:lstStyle/>
          <a:p>
            <a:endParaRPr lang="en-TW" dirty="0"/>
          </a:p>
        </p:txBody>
      </p:sp>
    </p:spTree>
    <p:extLst>
      <p:ext uri="{BB962C8B-B14F-4D97-AF65-F5344CB8AC3E}">
        <p14:creationId xmlns:p14="http://schemas.microsoft.com/office/powerpoint/2010/main" val="3726666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47D0-1695-4043-951E-B09A8483EAF8}"/>
              </a:ext>
            </a:extLst>
          </p:cNvPr>
          <p:cNvSpPr>
            <a:spLocks noGrp="1"/>
          </p:cNvSpPr>
          <p:nvPr>
            <p:ph type="title"/>
          </p:nvPr>
        </p:nvSpPr>
        <p:spPr/>
        <p:txBody>
          <a:bodyPr/>
          <a:lstStyle/>
          <a:p>
            <a:r>
              <a:rPr lang="en-US" dirty="0"/>
              <a:t>Playing with Picture – Fake Sunset</a:t>
            </a:r>
            <a:endParaRPr lang="en-TW" dirty="0"/>
          </a:p>
        </p:txBody>
      </p:sp>
      <p:sp>
        <p:nvSpPr>
          <p:cNvPr id="3" name="Content Placeholder 2">
            <a:extLst>
              <a:ext uri="{FF2B5EF4-FFF2-40B4-BE49-F238E27FC236}">
                <a16:creationId xmlns:a16="http://schemas.microsoft.com/office/drawing/2014/main" id="{E7712E0D-191C-EF43-A8F1-2CB60E03BDE0}"/>
              </a:ext>
            </a:extLst>
          </p:cNvPr>
          <p:cNvSpPr>
            <a:spLocks noGrp="1"/>
          </p:cNvSpPr>
          <p:nvPr>
            <p:ph idx="1"/>
          </p:nvPr>
        </p:nvSpPr>
        <p:spPr/>
        <p:txBody>
          <a:bodyPr/>
          <a:lstStyle/>
          <a:p>
            <a:pPr marL="0" indent="0">
              <a:buNone/>
            </a:pPr>
            <a:r>
              <a:rPr lang="en-US" dirty="0"/>
              <a:t>We can make a fake sunset from a beach picture. How to make it? We need to decrease each pixel's green and blue values by 30%; then, each pixel’s redness becomes more dominant. Then, the picture starts to look like a sunset.</a:t>
            </a:r>
            <a:endParaRPr lang="en-TW" dirty="0"/>
          </a:p>
        </p:txBody>
      </p:sp>
      <p:pic>
        <p:nvPicPr>
          <p:cNvPr id="5" name="Picture 4" descr="A picture containing text, sky, outdoor, beach&#10;&#10;Description automatically generated">
            <a:extLst>
              <a:ext uri="{FF2B5EF4-FFF2-40B4-BE49-F238E27FC236}">
                <a16:creationId xmlns:a16="http://schemas.microsoft.com/office/drawing/2014/main" id="{FD21CF5F-DA49-A844-AE91-FADFE215D72F}"/>
              </a:ext>
            </a:extLst>
          </p:cNvPr>
          <p:cNvPicPr>
            <a:picLocks noChangeAspect="1"/>
          </p:cNvPicPr>
          <p:nvPr/>
        </p:nvPicPr>
        <p:blipFill>
          <a:blip r:embed="rId2"/>
          <a:stretch>
            <a:fillRect/>
          </a:stretch>
        </p:blipFill>
        <p:spPr>
          <a:xfrm>
            <a:off x="1555750" y="3698875"/>
            <a:ext cx="9080500" cy="2794000"/>
          </a:xfrm>
          <a:prstGeom prst="rect">
            <a:avLst/>
          </a:prstGeom>
        </p:spPr>
      </p:pic>
    </p:spTree>
    <p:extLst>
      <p:ext uri="{BB962C8B-B14F-4D97-AF65-F5344CB8AC3E}">
        <p14:creationId xmlns:p14="http://schemas.microsoft.com/office/powerpoint/2010/main" val="2689324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B4144-7D29-3844-A8C0-E69738E255E0}"/>
              </a:ext>
            </a:extLst>
          </p:cNvPr>
          <p:cNvSpPr>
            <a:spLocks noGrp="1"/>
          </p:cNvSpPr>
          <p:nvPr>
            <p:ph type="title"/>
          </p:nvPr>
        </p:nvSpPr>
        <p:spPr/>
        <p:txBody>
          <a:bodyPr/>
          <a:lstStyle/>
          <a:p>
            <a:r>
              <a:rPr lang="en-US" dirty="0"/>
              <a:t>Playing with Picture - Negate A Picture</a:t>
            </a:r>
            <a:endParaRPr lang="en-TW"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0848A96-C632-9345-BE38-5B9D32943623}"/>
                  </a:ext>
                </a:extLst>
              </p:cNvPr>
              <p:cNvSpPr>
                <a:spLocks noGrp="1"/>
              </p:cNvSpPr>
              <p:nvPr>
                <p:ph idx="1"/>
              </p:nvPr>
            </p:nvSpPr>
            <p:spPr/>
            <p:txBody>
              <a:bodyPr/>
              <a:lstStyle/>
              <a:p>
                <a:pPr marL="0" indent="0">
                  <a:buNone/>
                </a:pPr>
                <a:r>
                  <a:rPr lang="en-US" dirty="0"/>
                  <a:t>A negative image is </a:t>
                </a:r>
                <a:r>
                  <a:rPr lang="en-US" b="1" dirty="0"/>
                  <a:t>a total inversion</a:t>
                </a:r>
                <a:r>
                  <a:rPr lang="en-US" dirty="0"/>
                  <a:t>, in which light areas appear dark and vice versa. Therefore, we just do:</a:t>
                </a:r>
              </a:p>
              <a:p>
                <a:pPr marL="0" indent="0" algn="ctr">
                  <a:buNone/>
                </a:pPr>
                <a14:m>
                  <m:oMath xmlns:m="http://schemas.openxmlformats.org/officeDocument/2006/math">
                    <m:r>
                      <a:rPr lang="en-US" i="1">
                        <a:latin typeface="Cambria Math" panose="02040503050406030204" pitchFamily="18" charset="0"/>
                      </a:rPr>
                      <m:t>𝑛𝑒𝑤𝐶𝑜𝑙𝑜𝑟𝐶h𝑎𝑛𝑛𝑒𝑙</m:t>
                    </m:r>
                    <m:r>
                      <a:rPr lang="en-US" i="1">
                        <a:latin typeface="Cambria Math" panose="02040503050406030204" pitchFamily="18" charset="0"/>
                      </a:rPr>
                      <m:t>=255−</m:t>
                    </m:r>
                    <m:r>
                      <a:rPr lang="en-US" i="1">
                        <a:latin typeface="Cambria Math" panose="02040503050406030204" pitchFamily="18" charset="0"/>
                      </a:rPr>
                      <m:t>𝑜𝑙𝑑𝐶𝑜𝑙𝑜𝑟𝐶h𝑎𝑛𝑛𝑒𝑙</m:t>
                    </m:r>
                  </m:oMath>
                </a14:m>
                <a:r>
                  <a:rPr lang="en-TW" dirty="0"/>
                  <a:t> </a:t>
                </a:r>
              </a:p>
              <a:p>
                <a:pPr marL="0" indent="0">
                  <a:buNone/>
                </a:pPr>
                <a:r>
                  <a:rPr lang="en-TW" dirty="0"/>
                  <a:t>for each color channel. </a:t>
                </a:r>
                <a:r>
                  <a:rPr lang="en-US" dirty="0"/>
                  <a:t>This makes sense if we consider white and black. If the color is black, then </a:t>
                </a:r>
                <a14:m>
                  <m:oMath xmlns:m="http://schemas.openxmlformats.org/officeDocument/2006/math">
                    <m:r>
                      <a:rPr lang="en-US" i="1" dirty="0">
                        <a:latin typeface="Cambria Math" panose="02040503050406030204" pitchFamily="18" charset="0"/>
                      </a:rPr>
                      <m:t>255−0 = 255</m:t>
                    </m:r>
                  </m:oMath>
                </a14:m>
                <a:r>
                  <a:rPr lang="en-US" dirty="0"/>
                  <a:t>. All red, green, and blue become </a:t>
                </a:r>
                <a14:m>
                  <m:oMath xmlns:m="http://schemas.openxmlformats.org/officeDocument/2006/math">
                    <m:r>
                      <a:rPr lang="en-US" i="1" dirty="0">
                        <a:latin typeface="Cambria Math" panose="02040503050406030204" pitchFamily="18" charset="0"/>
                      </a:rPr>
                      <m:t>255</m:t>
                    </m:r>
                  </m:oMath>
                </a14:m>
                <a:r>
                  <a:rPr lang="en-US" dirty="0"/>
                  <a:t>, and the new negated color is white.</a:t>
                </a:r>
              </a:p>
              <a:p>
                <a:pPr marL="0" indent="0">
                  <a:buNone/>
                </a:pPr>
                <a:endParaRPr lang="en-TW" dirty="0"/>
              </a:p>
            </p:txBody>
          </p:sp>
        </mc:Choice>
        <mc:Fallback xmlns="">
          <p:sp>
            <p:nvSpPr>
              <p:cNvPr id="3" name="Content Placeholder 2">
                <a:extLst>
                  <a:ext uri="{FF2B5EF4-FFF2-40B4-BE49-F238E27FC236}">
                    <a16:creationId xmlns:a16="http://schemas.microsoft.com/office/drawing/2014/main" id="{80848A96-C632-9345-BE38-5B9D32943623}"/>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TW">
                    <a:noFill/>
                  </a:rPr>
                  <a:t> </a:t>
                </a:r>
              </a:p>
            </p:txBody>
          </p:sp>
        </mc:Fallback>
      </mc:AlternateContent>
      <p:pic>
        <p:nvPicPr>
          <p:cNvPr id="5" name="Picture 4" descr="A panda walking on a log&#10;&#10;Description automatically generated with low confidence">
            <a:extLst>
              <a:ext uri="{FF2B5EF4-FFF2-40B4-BE49-F238E27FC236}">
                <a16:creationId xmlns:a16="http://schemas.microsoft.com/office/drawing/2014/main" id="{7AA1AF44-8CD0-C24C-91B2-6425B97E58F3}"/>
              </a:ext>
            </a:extLst>
          </p:cNvPr>
          <p:cNvPicPr>
            <a:picLocks noChangeAspect="1"/>
          </p:cNvPicPr>
          <p:nvPr/>
        </p:nvPicPr>
        <p:blipFill>
          <a:blip r:embed="rId3"/>
          <a:stretch>
            <a:fillRect/>
          </a:stretch>
        </p:blipFill>
        <p:spPr>
          <a:xfrm>
            <a:off x="2906155" y="4547659"/>
            <a:ext cx="6379690" cy="2310341"/>
          </a:xfrm>
          <a:prstGeom prst="rect">
            <a:avLst/>
          </a:prstGeom>
        </p:spPr>
      </p:pic>
    </p:spTree>
    <p:extLst>
      <p:ext uri="{BB962C8B-B14F-4D97-AF65-F5344CB8AC3E}">
        <p14:creationId xmlns:p14="http://schemas.microsoft.com/office/powerpoint/2010/main" val="1050453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C929E-F8AF-E74D-B615-74DE1A10813D}"/>
              </a:ext>
            </a:extLst>
          </p:cNvPr>
          <p:cNvSpPr>
            <a:spLocks noGrp="1"/>
          </p:cNvSpPr>
          <p:nvPr>
            <p:ph type="title"/>
          </p:nvPr>
        </p:nvSpPr>
        <p:spPr/>
        <p:txBody>
          <a:bodyPr/>
          <a:lstStyle/>
          <a:p>
            <a:r>
              <a:rPr lang="en-US" dirty="0"/>
              <a:t>Playing with Picture – Grayscale</a:t>
            </a:r>
            <a:endParaRPr lang="en-TW"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5B303C-92F4-2B4B-AEDD-A4FBEF4355D7}"/>
                  </a:ext>
                </a:extLst>
              </p:cNvPr>
              <p:cNvSpPr>
                <a:spLocks noGrp="1"/>
              </p:cNvSpPr>
              <p:nvPr>
                <p:ph idx="1"/>
              </p:nvPr>
            </p:nvSpPr>
            <p:spPr>
              <a:xfrm>
                <a:off x="838200" y="1825624"/>
                <a:ext cx="10515600" cy="4797597"/>
              </a:xfrm>
            </p:spPr>
            <p:txBody>
              <a:bodyPr>
                <a:normAutofit/>
              </a:bodyPr>
              <a:lstStyle/>
              <a:p>
                <a:pPr marL="0" indent="0">
                  <a:buNone/>
                </a:pPr>
                <a:r>
                  <a:rPr lang="en-US" dirty="0"/>
                  <a:t>The RGB scale is calibrated so that when a color's three red/green/blue numbers are equal, the color is a shade of gray. For example, </a:t>
                </a:r>
                <a14:m>
                  <m:oMath xmlns:m="http://schemas.openxmlformats.org/officeDocument/2006/math">
                    <m:r>
                      <a:rPr lang="en-US" i="1" dirty="0" smtClean="0">
                        <a:latin typeface="Cambria Math" panose="02040503050406030204" pitchFamily="18" charset="0"/>
                      </a:rPr>
                      <m:t>𝑟𝑒𝑑</m:t>
                    </m:r>
                    <m:r>
                      <a:rPr lang="en-US" i="1" dirty="0">
                        <a:latin typeface="Cambria Math" panose="02040503050406030204" pitchFamily="18" charset="0"/>
                      </a:rPr>
                      <m:t>=50</m:t>
                    </m:r>
                    <m:r>
                      <a:rPr lang="en-US" b="0" i="1" dirty="0" smtClean="0">
                        <a:latin typeface="Cambria Math" panose="02040503050406030204" pitchFamily="18" charset="0"/>
                      </a:rPr>
                      <m:t>,</m:t>
                    </m:r>
                    <m:r>
                      <a:rPr lang="en-US" i="1" dirty="0">
                        <a:latin typeface="Cambria Math" panose="02040503050406030204" pitchFamily="18" charset="0"/>
                      </a:rPr>
                      <m:t>𝑔𝑟𝑒𝑒𝑛</m:t>
                    </m:r>
                    <m:r>
                      <a:rPr lang="en-US" i="1" dirty="0">
                        <a:latin typeface="Cambria Math" panose="02040503050406030204" pitchFamily="18" charset="0"/>
                      </a:rPr>
                      <m:t>=50,</m:t>
                    </m:r>
                    <m:r>
                      <a:rPr lang="en-US" i="1" dirty="0">
                        <a:latin typeface="Cambria Math" panose="02040503050406030204" pitchFamily="18" charset="0"/>
                      </a:rPr>
                      <m:t>𝑏𝑙𝑢𝑒</m:t>
                    </m:r>
                    <m:r>
                      <a:rPr lang="en-US" i="1" dirty="0">
                        <a:latin typeface="Cambria Math" panose="02040503050406030204" pitchFamily="18" charset="0"/>
                      </a:rPr>
                      <m:t>=50</m:t>
                    </m:r>
                  </m:oMath>
                </a14:m>
                <a:r>
                  <a:rPr lang="en-US" dirty="0"/>
                  <a:t> is gray, without any bias towards red, green, or blue hue.</a:t>
                </a:r>
              </a:p>
              <a:p>
                <a:pPr marL="0" indent="0">
                  <a:buNone/>
                </a:pPr>
                <a:r>
                  <a:rPr lang="en-US" dirty="0"/>
                  <a:t>A simpler way to understand it is by thinking about black and white. Gray is something between black and white. Black has RGB all 0, and white has RGB all 255.</a:t>
                </a:r>
              </a:p>
              <a:p>
                <a:pPr marL="0" indent="0">
                  <a:buNone/>
                </a:pPr>
                <a:r>
                  <a:rPr lang="en-US" dirty="0"/>
                  <a:t>This means that our RGB encoding supports 256 levels of gray, from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𝑟𝑒𝑑</m:t>
                    </m:r>
                    <m:r>
                      <a:rPr lang="en-US" i="1" dirty="0" smtClean="0">
                        <a:latin typeface="Cambria Math" panose="02040503050406030204" pitchFamily="18" charset="0"/>
                      </a:rPr>
                      <m:t> = 0, </m:t>
                    </m:r>
                    <m:r>
                      <a:rPr lang="en-US" i="1" dirty="0" smtClean="0">
                        <a:latin typeface="Cambria Math" panose="02040503050406030204" pitchFamily="18" charset="0"/>
                      </a:rPr>
                      <m:t>𝑔𝑟𝑒𝑒𝑛</m:t>
                    </m:r>
                    <m:r>
                      <a:rPr lang="en-US" i="1" dirty="0" smtClean="0">
                        <a:latin typeface="Cambria Math" panose="02040503050406030204" pitchFamily="18" charset="0"/>
                      </a:rPr>
                      <m:t> = 0, </m:t>
                    </m:r>
                    <m:r>
                      <a:rPr lang="en-US" i="1" dirty="0" smtClean="0">
                        <a:latin typeface="Cambria Math" panose="02040503050406030204" pitchFamily="18" charset="0"/>
                      </a:rPr>
                      <m:t>𝑏𝑙𝑢𝑒</m:t>
                    </m:r>
                    <m:r>
                      <a:rPr lang="en-US" i="1" dirty="0" smtClean="0">
                        <a:latin typeface="Cambria Math" panose="02040503050406030204" pitchFamily="18" charset="0"/>
                      </a:rPr>
                      <m:t> = 0) (</m:t>
                    </m:r>
                    <m:r>
                      <a:rPr lang="en-US" i="1" dirty="0" smtClean="0">
                        <a:latin typeface="Cambria Math" panose="02040503050406030204" pitchFamily="18" charset="0"/>
                      </a:rPr>
                      <m:t>𝑏𝑙𝑎𝑐𝑘</m:t>
                    </m:r>
                    <m:r>
                      <a:rPr lang="en-US" i="1" dirty="0" smtClean="0">
                        <a:latin typeface="Cambria Math" panose="02040503050406030204" pitchFamily="18" charset="0"/>
                      </a:rPr>
                      <m:t>) </m:t>
                    </m:r>
                  </m:oMath>
                </a14:m>
                <a:r>
                  <a:rPr lang="en-US" dirty="0"/>
                  <a:t>to (1, 1, 1) through </a:t>
                </a:r>
                <a14:m>
                  <m:oMath xmlns:m="http://schemas.openxmlformats.org/officeDocument/2006/math">
                    <m:r>
                      <a:rPr lang="en-US" i="1" dirty="0" smtClean="0">
                        <a:latin typeface="Cambria Math" panose="02040503050406030204" pitchFamily="18" charset="0"/>
                      </a:rPr>
                      <m:t>(100, 100, 100) </m:t>
                    </m:r>
                  </m:oMath>
                </a14:m>
                <a:r>
                  <a:rPr lang="en-US" dirty="0"/>
                  <a:t>and finally </a:t>
                </a:r>
                <a14:m>
                  <m:oMath xmlns:m="http://schemas.openxmlformats.org/officeDocument/2006/math">
                    <m:r>
                      <a:rPr lang="en-US" i="1" dirty="0" smtClean="0">
                        <a:latin typeface="Cambria Math" panose="02040503050406030204" pitchFamily="18" charset="0"/>
                      </a:rPr>
                      <m:t>(255, 255, 255) (</m:t>
                    </m:r>
                    <m:r>
                      <a:rPr lang="en-US" i="1" dirty="0" smtClean="0">
                        <a:latin typeface="Cambria Math" panose="02040503050406030204" pitchFamily="18" charset="0"/>
                      </a:rPr>
                      <m:t>𝑤h𝑖𝑡𝑒</m:t>
                    </m:r>
                    <m:r>
                      <a:rPr lang="en-US" i="1" dirty="0" smtClean="0">
                        <a:latin typeface="Cambria Math" panose="02040503050406030204" pitchFamily="18" charset="0"/>
                      </a:rPr>
                      <m:t>). </m:t>
                    </m:r>
                  </m:oMath>
                </a14:m>
                <a:endParaRPr lang="en-TW" dirty="0"/>
              </a:p>
            </p:txBody>
          </p:sp>
        </mc:Choice>
        <mc:Fallback xmlns="">
          <p:sp>
            <p:nvSpPr>
              <p:cNvPr id="3" name="Content Placeholder 2">
                <a:extLst>
                  <a:ext uri="{FF2B5EF4-FFF2-40B4-BE49-F238E27FC236}">
                    <a16:creationId xmlns:a16="http://schemas.microsoft.com/office/drawing/2014/main" id="{0C5B303C-92F4-2B4B-AEDD-A4FBEF4355D7}"/>
                  </a:ext>
                </a:extLst>
              </p:cNvPr>
              <p:cNvSpPr>
                <a:spLocks noGrp="1" noRot="1" noChangeAspect="1" noMove="1" noResize="1" noEditPoints="1" noAdjustHandles="1" noChangeArrowheads="1" noChangeShapeType="1" noTextEdit="1"/>
              </p:cNvSpPr>
              <p:nvPr>
                <p:ph idx="1"/>
              </p:nvPr>
            </p:nvSpPr>
            <p:spPr>
              <a:xfrm>
                <a:off x="838200" y="1825624"/>
                <a:ext cx="10515600" cy="4797597"/>
              </a:xfrm>
              <a:blipFill>
                <a:blip r:embed="rId2"/>
                <a:stretch>
                  <a:fillRect l="-1206" t="-2111" r="-844"/>
                </a:stretch>
              </a:blipFill>
            </p:spPr>
            <p:txBody>
              <a:bodyPr/>
              <a:lstStyle/>
              <a:p>
                <a:r>
                  <a:rPr lang="en-TW">
                    <a:noFill/>
                  </a:rPr>
                  <a:t> </a:t>
                </a:r>
              </a:p>
            </p:txBody>
          </p:sp>
        </mc:Fallback>
      </mc:AlternateContent>
    </p:spTree>
    <p:extLst>
      <p:ext uri="{BB962C8B-B14F-4D97-AF65-F5344CB8AC3E}">
        <p14:creationId xmlns:p14="http://schemas.microsoft.com/office/powerpoint/2010/main" val="3592008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180C7-0615-C647-B4DA-32FAB74837B3}"/>
              </a:ext>
            </a:extLst>
          </p:cNvPr>
          <p:cNvSpPr>
            <a:spLocks noGrp="1"/>
          </p:cNvSpPr>
          <p:nvPr>
            <p:ph type="title"/>
          </p:nvPr>
        </p:nvSpPr>
        <p:spPr/>
        <p:txBody>
          <a:bodyPr/>
          <a:lstStyle/>
          <a:p>
            <a:r>
              <a:rPr lang="en-US" dirty="0"/>
              <a:t>Playing with Picture – Grayscale</a:t>
            </a:r>
            <a:endParaRPr lang="en-TW" dirty="0"/>
          </a:p>
        </p:txBody>
      </p:sp>
      <p:sp>
        <p:nvSpPr>
          <p:cNvPr id="3" name="Content Placeholder 2">
            <a:extLst>
              <a:ext uri="{FF2B5EF4-FFF2-40B4-BE49-F238E27FC236}">
                <a16:creationId xmlns:a16="http://schemas.microsoft.com/office/drawing/2014/main" id="{160A0417-EF40-804E-A99C-14284756C0C4}"/>
              </a:ext>
            </a:extLst>
          </p:cNvPr>
          <p:cNvSpPr>
            <a:spLocks noGrp="1"/>
          </p:cNvSpPr>
          <p:nvPr>
            <p:ph idx="1"/>
          </p:nvPr>
        </p:nvSpPr>
        <p:spPr/>
        <p:txBody>
          <a:bodyPr>
            <a:normAutofit/>
          </a:bodyPr>
          <a:lstStyle/>
          <a:p>
            <a:pPr marL="0" indent="0">
              <a:buNone/>
            </a:pPr>
            <a:r>
              <a:rPr lang="en-TW" dirty="0"/>
              <a:t>If we want to turn a picture into black/white picture, then </a:t>
            </a:r>
            <a:r>
              <a:rPr lang="en-US" dirty="0"/>
              <a:t>the tricky part is figuring out what the replicated value should be. It turns out that there is a pretty easy way to compute it: we average the three component colors for each pixel.</a:t>
            </a:r>
          </a:p>
        </p:txBody>
      </p:sp>
      <p:pic>
        <p:nvPicPr>
          <p:cNvPr id="5" name="Picture 4">
            <a:extLst>
              <a:ext uri="{FF2B5EF4-FFF2-40B4-BE49-F238E27FC236}">
                <a16:creationId xmlns:a16="http://schemas.microsoft.com/office/drawing/2014/main" id="{36318D85-ACE1-744D-B26D-F05CE55BCA4F}"/>
              </a:ext>
            </a:extLst>
          </p:cNvPr>
          <p:cNvPicPr>
            <a:picLocks noChangeAspect="1"/>
          </p:cNvPicPr>
          <p:nvPr/>
        </p:nvPicPr>
        <p:blipFill>
          <a:blip r:embed="rId2"/>
          <a:stretch>
            <a:fillRect/>
          </a:stretch>
        </p:blipFill>
        <p:spPr>
          <a:xfrm>
            <a:off x="2009002" y="3588745"/>
            <a:ext cx="8173995" cy="2997132"/>
          </a:xfrm>
          <a:prstGeom prst="rect">
            <a:avLst/>
          </a:prstGeom>
        </p:spPr>
      </p:pic>
    </p:spTree>
    <p:extLst>
      <p:ext uri="{BB962C8B-B14F-4D97-AF65-F5344CB8AC3E}">
        <p14:creationId xmlns:p14="http://schemas.microsoft.com/office/powerpoint/2010/main" val="948777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8A6AE-B0F5-E84E-9B59-BF6543E40171}"/>
              </a:ext>
            </a:extLst>
          </p:cNvPr>
          <p:cNvSpPr>
            <a:spLocks noGrp="1"/>
          </p:cNvSpPr>
          <p:nvPr>
            <p:ph type="title"/>
          </p:nvPr>
        </p:nvSpPr>
        <p:spPr/>
        <p:txBody>
          <a:bodyPr/>
          <a:lstStyle/>
          <a:p>
            <a:r>
              <a:rPr lang="en-US" dirty="0"/>
              <a:t>Playing with Picture – Copy Top Half</a:t>
            </a:r>
            <a:endParaRPr lang="en-TW" dirty="0"/>
          </a:p>
        </p:txBody>
      </p:sp>
      <p:sp>
        <p:nvSpPr>
          <p:cNvPr id="3" name="Content Placeholder 2">
            <a:extLst>
              <a:ext uri="{FF2B5EF4-FFF2-40B4-BE49-F238E27FC236}">
                <a16:creationId xmlns:a16="http://schemas.microsoft.com/office/drawing/2014/main" id="{8B4C037C-7391-AC4B-9B69-2DB3E6EF6827}"/>
              </a:ext>
            </a:extLst>
          </p:cNvPr>
          <p:cNvSpPr>
            <a:spLocks noGrp="1"/>
          </p:cNvSpPr>
          <p:nvPr>
            <p:ph idx="1"/>
          </p:nvPr>
        </p:nvSpPr>
        <p:spPr/>
        <p:txBody>
          <a:bodyPr/>
          <a:lstStyle/>
          <a:p>
            <a:pPr marL="0" indent="0">
              <a:buNone/>
            </a:pPr>
            <a:r>
              <a:rPr lang="en-TW" dirty="0"/>
              <a:t>If we want to copy the top half of the picture to the bottom half, then we need to think about – how do we find the mirror point in a list? If we consider a list:</a:t>
            </a:r>
          </a:p>
          <a:p>
            <a:pPr marL="0" indent="0">
              <a:buNone/>
            </a:pPr>
            <a:endParaRPr lang="en-TW" dirty="0"/>
          </a:p>
          <a:p>
            <a:pPr marL="0" indent="0">
              <a:buNone/>
            </a:pPr>
            <a:endParaRPr lang="en-TW" dirty="0"/>
          </a:p>
          <a:p>
            <a:pPr marL="0" indent="0">
              <a:buNone/>
            </a:pPr>
            <a:r>
              <a:rPr lang="en-TW" dirty="0"/>
              <a:t>The total length of this list is 7, and the middle point is index 3. If we pair up the elements, then we get:</a:t>
            </a:r>
          </a:p>
          <a:p>
            <a:pPr marL="0" indent="0" algn="ctr">
              <a:buNone/>
            </a:pPr>
            <a:r>
              <a:rPr lang="en-TW" i="1" dirty="0"/>
              <a:t>(0, 6), (1, 5), (2, 4), (3, 3)</a:t>
            </a:r>
          </a:p>
          <a:p>
            <a:pPr marL="0" indent="0">
              <a:buNone/>
            </a:pPr>
            <a:endParaRPr lang="en-TW" dirty="0"/>
          </a:p>
        </p:txBody>
      </p:sp>
      <p:pic>
        <p:nvPicPr>
          <p:cNvPr id="5" name="Graphic 4">
            <a:extLst>
              <a:ext uri="{FF2B5EF4-FFF2-40B4-BE49-F238E27FC236}">
                <a16:creationId xmlns:a16="http://schemas.microsoft.com/office/drawing/2014/main" id="{008D477C-3918-3B40-933D-B38698706C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06619" y="3290400"/>
            <a:ext cx="7178762" cy="499621"/>
          </a:xfrm>
          <a:prstGeom prst="rect">
            <a:avLst/>
          </a:prstGeom>
        </p:spPr>
      </p:pic>
    </p:spTree>
    <p:extLst>
      <p:ext uri="{BB962C8B-B14F-4D97-AF65-F5344CB8AC3E}">
        <p14:creationId xmlns:p14="http://schemas.microsoft.com/office/powerpoint/2010/main" val="711446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3C304-E526-4946-B542-9F0D44E6FD1C}"/>
              </a:ext>
            </a:extLst>
          </p:cNvPr>
          <p:cNvSpPr>
            <a:spLocks noGrp="1"/>
          </p:cNvSpPr>
          <p:nvPr>
            <p:ph type="title"/>
          </p:nvPr>
        </p:nvSpPr>
        <p:spPr/>
        <p:txBody>
          <a:bodyPr/>
          <a:lstStyle/>
          <a:p>
            <a:r>
              <a:rPr lang="en-US" dirty="0"/>
              <a:t>Playing with Picture – Copy Top Half</a:t>
            </a:r>
            <a:endParaRPr lang="en-TW" dirty="0"/>
          </a:p>
        </p:txBody>
      </p:sp>
      <p:sp>
        <p:nvSpPr>
          <p:cNvPr id="3" name="Content Placeholder 2">
            <a:extLst>
              <a:ext uri="{FF2B5EF4-FFF2-40B4-BE49-F238E27FC236}">
                <a16:creationId xmlns:a16="http://schemas.microsoft.com/office/drawing/2014/main" id="{B301584A-1214-E54B-8C8E-DFB961E89B30}"/>
              </a:ext>
            </a:extLst>
          </p:cNvPr>
          <p:cNvSpPr>
            <a:spLocks noGrp="1"/>
          </p:cNvSpPr>
          <p:nvPr>
            <p:ph idx="1"/>
          </p:nvPr>
        </p:nvSpPr>
        <p:spPr/>
        <p:txBody>
          <a:bodyPr/>
          <a:lstStyle/>
          <a:p>
            <a:pPr marL="0" indent="0">
              <a:buNone/>
            </a:pPr>
            <a:r>
              <a:rPr lang="en-TW" dirty="0"/>
              <a:t>The math relation will be:</a:t>
            </a:r>
          </a:p>
          <a:p>
            <a:pPr marL="0" indent="0" algn="ctr">
              <a:buNone/>
            </a:pPr>
            <a:r>
              <a:rPr lang="en-TW" i="1" dirty="0"/>
              <a:t>(index, len(list) – 1 – index)</a:t>
            </a:r>
          </a:p>
          <a:p>
            <a:pPr marL="0" indent="0">
              <a:buNone/>
            </a:pPr>
            <a:r>
              <a:rPr lang="en-US" dirty="0"/>
              <a:t>I</a:t>
            </a:r>
            <a:r>
              <a:rPr lang="en-TW" dirty="0"/>
              <a:t>ndex means the distance of the first index to our current index (counting from the left), and </a:t>
            </a:r>
            <a:r>
              <a:rPr lang="en-TW" i="1" dirty="0"/>
              <a:t>len(list) – 1 – index </a:t>
            </a:r>
            <a:r>
              <a:rPr lang="en-TW" dirty="0"/>
              <a:t>means the distance of the last index to the mirrored point (counting from the right).</a:t>
            </a:r>
          </a:p>
        </p:txBody>
      </p:sp>
      <p:pic>
        <p:nvPicPr>
          <p:cNvPr id="5" name="Picture 4" descr="A picture containing grass, mammal, outdoor, black&#10;&#10;Description automatically generated">
            <a:extLst>
              <a:ext uri="{FF2B5EF4-FFF2-40B4-BE49-F238E27FC236}">
                <a16:creationId xmlns:a16="http://schemas.microsoft.com/office/drawing/2014/main" id="{8EB25194-AF6F-1346-B4B7-CC17591EA3B8}"/>
              </a:ext>
            </a:extLst>
          </p:cNvPr>
          <p:cNvPicPr>
            <a:picLocks noChangeAspect="1"/>
          </p:cNvPicPr>
          <p:nvPr/>
        </p:nvPicPr>
        <p:blipFill>
          <a:blip r:embed="rId2"/>
          <a:stretch>
            <a:fillRect/>
          </a:stretch>
        </p:blipFill>
        <p:spPr>
          <a:xfrm>
            <a:off x="2580678" y="4212499"/>
            <a:ext cx="7030644" cy="2509576"/>
          </a:xfrm>
          <a:prstGeom prst="rect">
            <a:avLst/>
          </a:prstGeom>
        </p:spPr>
      </p:pic>
    </p:spTree>
    <p:extLst>
      <p:ext uri="{BB962C8B-B14F-4D97-AF65-F5344CB8AC3E}">
        <p14:creationId xmlns:p14="http://schemas.microsoft.com/office/powerpoint/2010/main" val="508216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BC21-FFB7-8C41-9496-6EA69EBD5B21}"/>
              </a:ext>
            </a:extLst>
          </p:cNvPr>
          <p:cNvSpPr>
            <a:spLocks noGrp="1"/>
          </p:cNvSpPr>
          <p:nvPr>
            <p:ph type="title"/>
          </p:nvPr>
        </p:nvSpPr>
        <p:spPr/>
        <p:txBody>
          <a:bodyPr/>
          <a:lstStyle/>
          <a:p>
            <a:r>
              <a:rPr lang="en-US" dirty="0"/>
              <a:t>Playing with Picture – Copy Top Half II</a:t>
            </a:r>
            <a:endParaRPr lang="en-TW" dirty="0"/>
          </a:p>
        </p:txBody>
      </p:sp>
      <p:sp>
        <p:nvSpPr>
          <p:cNvPr id="3" name="Content Placeholder 2">
            <a:extLst>
              <a:ext uri="{FF2B5EF4-FFF2-40B4-BE49-F238E27FC236}">
                <a16:creationId xmlns:a16="http://schemas.microsoft.com/office/drawing/2014/main" id="{10E2B90C-E5B2-2847-A366-E67FE166DA35}"/>
              </a:ext>
            </a:extLst>
          </p:cNvPr>
          <p:cNvSpPr>
            <a:spLocks noGrp="1"/>
          </p:cNvSpPr>
          <p:nvPr>
            <p:ph idx="1"/>
          </p:nvPr>
        </p:nvSpPr>
        <p:spPr/>
        <p:txBody>
          <a:bodyPr/>
          <a:lstStyle/>
          <a:p>
            <a:pPr marL="0" indent="0">
              <a:buNone/>
            </a:pPr>
            <a:r>
              <a:rPr lang="en-TW" dirty="0"/>
              <a:t>If we want to copy the top half of the picture to the bottom half, we can also loop through half of the pixels in the picture, and then find the mirror point.</a:t>
            </a:r>
          </a:p>
          <a:p>
            <a:pPr marL="0" indent="0">
              <a:buNone/>
            </a:pPr>
            <a:endParaRPr lang="en-TW" dirty="0"/>
          </a:p>
          <a:p>
            <a:pPr marL="0" indent="0">
              <a:buNone/>
            </a:pPr>
            <a:r>
              <a:rPr lang="en-TW" dirty="0"/>
              <a:t>Pixels are paired up by </a:t>
            </a:r>
            <a:r>
              <a:rPr lang="en-TW" i="1" dirty="0"/>
              <a:t>(0, </a:t>
            </a:r>
            <a:r>
              <a:rPr lang="en-US" altLang="zh-TW" i="1" dirty="0"/>
              <a:t>3</a:t>
            </a:r>
            <a:r>
              <a:rPr lang="en-TW" i="1" dirty="0"/>
              <a:t>), (1, </a:t>
            </a:r>
            <a:r>
              <a:rPr lang="en-US" altLang="zh-TW" i="1" dirty="0"/>
              <a:t>4</a:t>
            </a:r>
            <a:r>
              <a:rPr lang="en-TW" i="1" dirty="0"/>
              <a:t>), (2, </a:t>
            </a:r>
            <a:r>
              <a:rPr lang="en-US" altLang="zh-TW" i="1" dirty="0"/>
              <a:t>5</a:t>
            </a:r>
            <a:r>
              <a:rPr lang="en-TW" i="1" dirty="0"/>
              <a:t>)</a:t>
            </a:r>
            <a:r>
              <a:rPr lang="en-US" altLang="zh-TW" i="1" dirty="0"/>
              <a:t>;</a:t>
            </a:r>
            <a:r>
              <a:rPr lang="en-TW" dirty="0"/>
              <a:t> If we copy the top half to the  bottom half with this formula, we get:</a:t>
            </a:r>
          </a:p>
          <a:p>
            <a:pPr marL="0" indent="0">
              <a:buNone/>
            </a:pPr>
            <a:endParaRPr lang="en-TW" dirty="0"/>
          </a:p>
        </p:txBody>
      </p:sp>
      <p:pic>
        <p:nvPicPr>
          <p:cNvPr id="7" name="Picture 6" descr="A picture containing grass, mammal, giant panda, outdoor&#10;&#10;Description automatically generated">
            <a:extLst>
              <a:ext uri="{FF2B5EF4-FFF2-40B4-BE49-F238E27FC236}">
                <a16:creationId xmlns:a16="http://schemas.microsoft.com/office/drawing/2014/main" id="{6832704B-AD8A-DB41-81EC-727D0898CCDD}"/>
              </a:ext>
            </a:extLst>
          </p:cNvPr>
          <p:cNvPicPr>
            <a:picLocks noChangeAspect="1"/>
          </p:cNvPicPr>
          <p:nvPr/>
        </p:nvPicPr>
        <p:blipFill>
          <a:blip r:embed="rId2"/>
          <a:stretch>
            <a:fillRect/>
          </a:stretch>
        </p:blipFill>
        <p:spPr>
          <a:xfrm>
            <a:off x="3077937" y="4503674"/>
            <a:ext cx="6036126" cy="2181331"/>
          </a:xfrm>
          <a:prstGeom prst="rect">
            <a:avLst/>
          </a:prstGeom>
        </p:spPr>
      </p:pic>
      <p:pic>
        <p:nvPicPr>
          <p:cNvPr id="6" name="Graphic 5">
            <a:extLst>
              <a:ext uri="{FF2B5EF4-FFF2-40B4-BE49-F238E27FC236}">
                <a16:creationId xmlns:a16="http://schemas.microsoft.com/office/drawing/2014/main" id="{0609C78D-34A2-6B37-5D59-DC4303603F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60315" y="2854565"/>
            <a:ext cx="4671369" cy="698346"/>
          </a:xfrm>
          <a:prstGeom prst="rect">
            <a:avLst/>
          </a:prstGeom>
        </p:spPr>
      </p:pic>
    </p:spTree>
    <p:extLst>
      <p:ext uri="{BB962C8B-B14F-4D97-AF65-F5344CB8AC3E}">
        <p14:creationId xmlns:p14="http://schemas.microsoft.com/office/powerpoint/2010/main" val="3056284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C648B-4E71-FC4A-82F3-1A459CB2F340}"/>
              </a:ext>
            </a:extLst>
          </p:cNvPr>
          <p:cNvSpPr>
            <a:spLocks noGrp="1"/>
          </p:cNvSpPr>
          <p:nvPr>
            <p:ph type="title"/>
          </p:nvPr>
        </p:nvSpPr>
        <p:spPr/>
        <p:txBody>
          <a:bodyPr/>
          <a:lstStyle/>
          <a:p>
            <a:r>
              <a:rPr lang="en-US" dirty="0"/>
              <a:t>Pictures Technique with Selection</a:t>
            </a:r>
            <a:endParaRPr lang="en-TW"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442A2B-9A61-3F44-B284-E211FA5366D3}"/>
                  </a:ext>
                </a:extLst>
              </p:cNvPr>
              <p:cNvSpPr>
                <a:spLocks noGrp="1"/>
              </p:cNvSpPr>
              <p:nvPr>
                <p:ph idx="1"/>
              </p:nvPr>
            </p:nvSpPr>
            <p:spPr>
              <a:xfrm>
                <a:off x="838200" y="1825624"/>
                <a:ext cx="10515600" cy="5032375"/>
              </a:xfrm>
            </p:spPr>
            <p:txBody>
              <a:bodyPr/>
              <a:lstStyle/>
              <a:p>
                <a:pPr marL="0" indent="0">
                  <a:buNone/>
                </a:pPr>
                <a:r>
                  <a:rPr lang="en-US" dirty="0"/>
                  <a:t>If we want to change panda’s all black pixel’s color to white, we need a way to figure out - what colors are black? For example, some of the white pixels in the panda picture are:</a:t>
                </a:r>
              </a:p>
              <a:p>
                <a:pPr marL="0" indent="0" algn="ctr">
                  <a:buNone/>
                </a:pPr>
                <a:r>
                  <a:rPr lang="en-US" i="1" dirty="0"/>
                  <a:t>r = 0, g = 10, b = 15</a:t>
                </a:r>
                <a:br>
                  <a:rPr lang="en-US" i="1" dirty="0"/>
                </a:br>
                <a:r>
                  <a:rPr lang="en-US" i="1" dirty="0"/>
                  <a:t>r = 33, g = 20, b = 34</a:t>
                </a:r>
                <a:br>
                  <a:rPr lang="en-US" i="1" dirty="0"/>
                </a:br>
                <a:r>
                  <a:rPr lang="en-US" i="1" dirty="0"/>
                  <a:t>r = 23, g = 17, b = 25</a:t>
                </a:r>
                <a:br>
                  <a:rPr lang="en-US" i="1" dirty="0"/>
                </a:br>
                <a:r>
                  <a:rPr lang="en-US" i="1" dirty="0"/>
                  <a:t>r = 24, g = 10, b = 35</a:t>
                </a:r>
              </a:p>
              <a:p>
                <a:pPr marL="0" indent="0">
                  <a:buNone/>
                </a:pPr>
                <a:r>
                  <a:rPr lang="en-US" dirty="0"/>
                  <a:t>Therefore, we need to consider all these colors </a:t>
                </a:r>
                <a:r>
                  <a:rPr lang="en-US"/>
                  <a:t>as </a:t>
                </a:r>
                <a:r>
                  <a:rPr lang="en-US" b="1"/>
                  <a:t>black</a:t>
                </a:r>
                <a:r>
                  <a:rPr lang="en-US"/>
                  <a:t> </a:t>
                </a:r>
                <a:r>
                  <a:rPr lang="en-US" dirty="0"/>
                  <a:t>systematically. We can do this by calculating the distance between 2 colors:</a:t>
                </a:r>
              </a:p>
              <a:p>
                <a:pPr marL="0" indent="0" algn="ctr">
                  <a:buNone/>
                </a:pPr>
                <a14:m>
                  <m:oMath xmlns:m="http://schemas.openxmlformats.org/officeDocument/2006/math">
                    <m:r>
                      <a:rPr lang="en-TW" i="1" dirty="0">
                        <a:latin typeface="Cambria Math" panose="02040503050406030204" pitchFamily="18" charset="0"/>
                      </a:rPr>
                      <m:t>𝑑𝑖𝑠𝑡𝑎𝑛𝑐𝑒</m:t>
                    </m:r>
                    <m:r>
                      <a:rPr lang="en-TW" i="1" dirty="0">
                        <a:latin typeface="Cambria Math" panose="02040503050406030204" pitchFamily="18" charset="0"/>
                      </a:rPr>
                      <m:t>(</m:t>
                    </m:r>
                    <m:r>
                      <a:rPr lang="en-TW" i="1" dirty="0">
                        <a:latin typeface="Cambria Math" panose="02040503050406030204" pitchFamily="18" charset="0"/>
                      </a:rPr>
                      <m:t>𝑐</m:t>
                    </m:r>
                    <m:r>
                      <a:rPr lang="en-TW" i="1" dirty="0">
                        <a:latin typeface="Cambria Math" panose="02040503050406030204" pitchFamily="18" charset="0"/>
                      </a:rPr>
                      <m:t>1, </m:t>
                    </m:r>
                    <m:r>
                      <a:rPr lang="en-TW" i="1" dirty="0">
                        <a:latin typeface="Cambria Math" panose="02040503050406030204" pitchFamily="18" charset="0"/>
                      </a:rPr>
                      <m:t>𝑐</m:t>
                    </m:r>
                    <m:r>
                      <a:rPr lang="en-TW" i="1" dirty="0">
                        <a:latin typeface="Cambria Math" panose="02040503050406030204" pitchFamily="18" charset="0"/>
                      </a:rPr>
                      <m:t>2) = </m:t>
                    </m:r>
                    <m:rad>
                      <m:radPr>
                        <m:degHide m:val="on"/>
                        <m:ctrlPr>
                          <a:rPr lang="en-TW" i="1" dirty="0">
                            <a:latin typeface="Cambria Math" panose="02040503050406030204" pitchFamily="18" charset="0"/>
                          </a:rPr>
                        </m:ctrlPr>
                      </m:radPr>
                      <m:deg/>
                      <m:e>
                        <m:sSup>
                          <m:sSupPr>
                            <m:ctrlPr>
                              <a:rPr lang="en-TW" i="1" dirty="0">
                                <a:latin typeface="Cambria Math" panose="02040503050406030204" pitchFamily="18" charset="0"/>
                              </a:rPr>
                            </m:ctrlPr>
                          </m:sSupPr>
                          <m:e>
                            <m:r>
                              <a:rPr lang="en-US" i="1" dirty="0">
                                <a:latin typeface="Cambria Math" panose="02040503050406030204" pitchFamily="18" charset="0"/>
                              </a:rPr>
                              <m:t>(</m:t>
                            </m:r>
                            <m:r>
                              <a:rPr lang="en-US" i="1" dirty="0">
                                <a:latin typeface="Cambria Math" panose="02040503050406030204" pitchFamily="18" charset="0"/>
                              </a:rPr>
                              <m:t>𝑟</m:t>
                            </m:r>
                            <m:r>
                              <a:rPr lang="en-US" i="1" dirty="0">
                                <a:latin typeface="Cambria Math" panose="02040503050406030204" pitchFamily="18" charset="0"/>
                              </a:rPr>
                              <m:t>1−</m:t>
                            </m:r>
                            <m:r>
                              <a:rPr lang="en-US" i="1" dirty="0">
                                <a:latin typeface="Cambria Math" panose="02040503050406030204" pitchFamily="18" charset="0"/>
                              </a:rPr>
                              <m:t>𝑟</m:t>
                            </m:r>
                            <m:r>
                              <a:rPr lang="en-US" i="1" dirty="0">
                                <a:latin typeface="Cambria Math" panose="02040503050406030204" pitchFamily="18" charset="0"/>
                              </a:rPr>
                              <m:t>2)</m:t>
                            </m:r>
                          </m:e>
                          <m:sup>
                            <m:r>
                              <a:rPr lang="en-US" i="1" dirty="0">
                                <a:latin typeface="Cambria Math" panose="02040503050406030204" pitchFamily="18" charset="0"/>
                              </a:rPr>
                              <m:t>2</m:t>
                            </m:r>
                          </m:sup>
                        </m:sSup>
                        <m:r>
                          <a:rPr lang="en-US" i="1" dirty="0">
                            <a:latin typeface="Cambria Math" panose="02040503050406030204" pitchFamily="18" charset="0"/>
                          </a:rPr>
                          <m:t>+</m:t>
                        </m:r>
                        <m:sSup>
                          <m:sSupPr>
                            <m:ctrlPr>
                              <a:rPr lang="en-TW" i="1" dirty="0">
                                <a:latin typeface="Cambria Math" panose="02040503050406030204" pitchFamily="18" charset="0"/>
                              </a:rPr>
                            </m:ctrlPr>
                          </m:sSupPr>
                          <m:e>
                            <m:r>
                              <a:rPr lang="en-US" i="1" dirty="0">
                                <a:latin typeface="Cambria Math" panose="02040503050406030204" pitchFamily="18" charset="0"/>
                              </a:rPr>
                              <m:t>(</m:t>
                            </m:r>
                            <m:r>
                              <a:rPr lang="en-US" i="1" dirty="0">
                                <a:latin typeface="Cambria Math" panose="02040503050406030204" pitchFamily="18" charset="0"/>
                              </a:rPr>
                              <m:t>𝑔</m:t>
                            </m:r>
                            <m:r>
                              <a:rPr lang="en-US" i="1" dirty="0">
                                <a:latin typeface="Cambria Math" panose="02040503050406030204" pitchFamily="18" charset="0"/>
                              </a:rPr>
                              <m:t>1−</m:t>
                            </m:r>
                            <m:r>
                              <a:rPr lang="en-US" i="1" dirty="0">
                                <a:latin typeface="Cambria Math" panose="02040503050406030204" pitchFamily="18" charset="0"/>
                              </a:rPr>
                              <m:t>𝑔</m:t>
                            </m:r>
                            <m:r>
                              <a:rPr lang="en-US" i="1" dirty="0">
                                <a:latin typeface="Cambria Math" panose="02040503050406030204" pitchFamily="18" charset="0"/>
                              </a:rPr>
                              <m:t>2)</m:t>
                            </m:r>
                          </m:e>
                          <m:sup>
                            <m:r>
                              <a:rPr lang="en-US" i="1" dirty="0">
                                <a:latin typeface="Cambria Math" panose="02040503050406030204" pitchFamily="18" charset="0"/>
                              </a:rPr>
                              <m:t>2</m:t>
                            </m:r>
                          </m:sup>
                        </m:sSup>
                        <m:r>
                          <a:rPr lang="en-US" i="1" dirty="0">
                            <a:latin typeface="Cambria Math" panose="02040503050406030204" pitchFamily="18" charset="0"/>
                          </a:rPr>
                          <m:t>+</m:t>
                        </m:r>
                        <m:sSup>
                          <m:sSupPr>
                            <m:ctrlPr>
                              <a:rPr lang="en-TW" i="1" dirty="0">
                                <a:latin typeface="Cambria Math" panose="02040503050406030204" pitchFamily="18" charset="0"/>
                              </a:rPr>
                            </m:ctrlPr>
                          </m:sSupPr>
                          <m:e>
                            <m:r>
                              <a:rPr lang="en-US" i="1" dirty="0">
                                <a:latin typeface="Cambria Math" panose="02040503050406030204" pitchFamily="18" charset="0"/>
                              </a:rPr>
                              <m:t>(</m:t>
                            </m:r>
                            <m:r>
                              <a:rPr lang="en-US" i="1" dirty="0">
                                <a:latin typeface="Cambria Math" panose="02040503050406030204" pitchFamily="18" charset="0"/>
                              </a:rPr>
                              <m:t>𝑏</m:t>
                            </m:r>
                            <m:r>
                              <a:rPr lang="en-US" i="1" dirty="0">
                                <a:latin typeface="Cambria Math" panose="02040503050406030204" pitchFamily="18" charset="0"/>
                              </a:rPr>
                              <m:t>1−</m:t>
                            </m:r>
                            <m:r>
                              <a:rPr lang="en-US" i="1" dirty="0">
                                <a:latin typeface="Cambria Math" panose="02040503050406030204" pitchFamily="18" charset="0"/>
                              </a:rPr>
                              <m:t>𝑏</m:t>
                            </m:r>
                            <m:r>
                              <a:rPr lang="en-US" i="1" dirty="0">
                                <a:latin typeface="Cambria Math" panose="02040503050406030204" pitchFamily="18" charset="0"/>
                              </a:rPr>
                              <m:t>2)</m:t>
                            </m:r>
                          </m:e>
                          <m:sup>
                            <m:r>
                              <a:rPr lang="en-US" i="1" dirty="0">
                                <a:latin typeface="Cambria Math" panose="02040503050406030204" pitchFamily="18" charset="0"/>
                              </a:rPr>
                              <m:t>2</m:t>
                            </m:r>
                          </m:sup>
                        </m:sSup>
                      </m:e>
                    </m:rad>
                  </m:oMath>
                </a14:m>
                <a:r>
                  <a:rPr lang="en-TW" dirty="0"/>
                  <a:t> </a:t>
                </a:r>
              </a:p>
            </p:txBody>
          </p:sp>
        </mc:Choice>
        <mc:Fallback xmlns="">
          <p:sp>
            <p:nvSpPr>
              <p:cNvPr id="3" name="Content Placeholder 2">
                <a:extLst>
                  <a:ext uri="{FF2B5EF4-FFF2-40B4-BE49-F238E27FC236}">
                    <a16:creationId xmlns:a16="http://schemas.microsoft.com/office/drawing/2014/main" id="{C4442A2B-9A61-3F44-B284-E211FA5366D3}"/>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7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044006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C0046-28D4-A143-A6FD-03273CB8FB13}"/>
              </a:ext>
            </a:extLst>
          </p:cNvPr>
          <p:cNvSpPr>
            <a:spLocks noGrp="1"/>
          </p:cNvSpPr>
          <p:nvPr>
            <p:ph type="title"/>
          </p:nvPr>
        </p:nvSpPr>
        <p:spPr/>
        <p:txBody>
          <a:bodyPr/>
          <a:lstStyle/>
          <a:p>
            <a:r>
              <a:rPr lang="en-TW" dirty="0"/>
              <a:t>Jython and JES</a:t>
            </a:r>
          </a:p>
        </p:txBody>
      </p:sp>
      <p:sp>
        <p:nvSpPr>
          <p:cNvPr id="3" name="Content Placeholder 2">
            <a:extLst>
              <a:ext uri="{FF2B5EF4-FFF2-40B4-BE49-F238E27FC236}">
                <a16:creationId xmlns:a16="http://schemas.microsoft.com/office/drawing/2014/main" id="{2FE4F48A-AAFD-2C47-BF03-0438133A9C6A}"/>
              </a:ext>
            </a:extLst>
          </p:cNvPr>
          <p:cNvSpPr>
            <a:spLocks noGrp="1"/>
          </p:cNvSpPr>
          <p:nvPr>
            <p:ph idx="1"/>
          </p:nvPr>
        </p:nvSpPr>
        <p:spPr/>
        <p:txBody>
          <a:bodyPr/>
          <a:lstStyle/>
          <a:p>
            <a:pPr marL="0" indent="0">
              <a:buNone/>
            </a:pPr>
            <a:r>
              <a:rPr lang="en-TW" dirty="0"/>
              <a:t>In this chapter, we will be using Jython to play around with images. </a:t>
            </a:r>
            <a:r>
              <a:rPr lang="en-US" i="1" dirty="0" err="1">
                <a:solidFill>
                  <a:srgbClr val="0070C0"/>
                </a:solidFill>
              </a:rPr>
              <a:t>Jython</a:t>
            </a:r>
            <a:r>
              <a:rPr lang="zh-TW" altLang="en-US" i="1">
                <a:solidFill>
                  <a:srgbClr val="0070C0"/>
                </a:solidFill>
              </a:rPr>
              <a:t> </a:t>
            </a:r>
            <a:r>
              <a:rPr lang="en-US"/>
              <a:t>is </a:t>
            </a:r>
            <a:r>
              <a:rPr lang="en-US" dirty="0"/>
              <a:t>an implementation of the Python programming language written in Java.</a:t>
            </a:r>
            <a:r>
              <a:rPr lang="en-TW" dirty="0"/>
              <a:t> Besides the Python built-in functions, Jython provides additional methods and classes to work with images.</a:t>
            </a:r>
          </a:p>
          <a:p>
            <a:pPr marL="0" indent="0">
              <a:buNone/>
            </a:pPr>
            <a:r>
              <a:rPr lang="en-TW" dirty="0"/>
              <a:t>First, we need to download </a:t>
            </a:r>
            <a:r>
              <a:rPr lang="en-TW" i="1" dirty="0">
                <a:solidFill>
                  <a:srgbClr val="0070C0"/>
                </a:solidFill>
              </a:rPr>
              <a:t>JES (Jython Environment for Student).</a:t>
            </a:r>
          </a:p>
          <a:p>
            <a:pPr marL="0" indent="0">
              <a:buNone/>
            </a:pPr>
            <a:r>
              <a:rPr lang="en-TW" dirty="0"/>
              <a:t>Before we start </a:t>
            </a:r>
            <a:r>
              <a:rPr lang="en-US" dirty="0"/>
              <a:t>manipulating </a:t>
            </a:r>
            <a:r>
              <a:rPr lang="en-TW" dirty="0"/>
              <a:t>the images, we need to know how pictures are encoded. Pictures are formed with pixels; each pixel is a dot combined with 3 colors – red, green, and blue.</a:t>
            </a:r>
          </a:p>
          <a:p>
            <a:pPr marL="0" indent="0">
              <a:buNone/>
            </a:pPr>
            <a:endParaRPr lang="en-US" dirty="0"/>
          </a:p>
        </p:txBody>
      </p:sp>
    </p:spTree>
    <p:extLst>
      <p:ext uri="{BB962C8B-B14F-4D97-AF65-F5344CB8AC3E}">
        <p14:creationId xmlns:p14="http://schemas.microsoft.com/office/powerpoint/2010/main" val="12724190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7511E-2292-F746-A347-F406A7AC37C6}"/>
              </a:ext>
            </a:extLst>
          </p:cNvPr>
          <p:cNvSpPr>
            <a:spLocks noGrp="1"/>
          </p:cNvSpPr>
          <p:nvPr>
            <p:ph type="title"/>
          </p:nvPr>
        </p:nvSpPr>
        <p:spPr/>
        <p:txBody>
          <a:bodyPr/>
          <a:lstStyle/>
          <a:p>
            <a:r>
              <a:rPr lang="en-US" dirty="0"/>
              <a:t>Pictures Technique with Selection</a:t>
            </a:r>
            <a:endParaRPr lang="en-TW" dirty="0"/>
          </a:p>
        </p:txBody>
      </p:sp>
      <p:sp>
        <p:nvSpPr>
          <p:cNvPr id="3" name="Content Placeholder 2">
            <a:extLst>
              <a:ext uri="{FF2B5EF4-FFF2-40B4-BE49-F238E27FC236}">
                <a16:creationId xmlns:a16="http://schemas.microsoft.com/office/drawing/2014/main" id="{53F5BDC4-FA82-D341-A729-15484FDCCCC7}"/>
              </a:ext>
            </a:extLst>
          </p:cNvPr>
          <p:cNvSpPr>
            <a:spLocks noGrp="1"/>
          </p:cNvSpPr>
          <p:nvPr>
            <p:ph idx="1"/>
          </p:nvPr>
        </p:nvSpPr>
        <p:spPr>
          <a:xfrm>
            <a:off x="838200" y="1825625"/>
            <a:ext cx="4981833" cy="4351338"/>
          </a:xfrm>
        </p:spPr>
        <p:txBody>
          <a:bodyPr>
            <a:normAutofit/>
          </a:bodyPr>
          <a:lstStyle/>
          <a:p>
            <a:pPr marL="0" indent="0">
              <a:buNone/>
            </a:pPr>
            <a:r>
              <a:rPr lang="en-US" dirty="0"/>
              <a:t>This means we have to consider each color as a vector or dot in a three-dimensional space. </a:t>
            </a:r>
          </a:p>
          <a:p>
            <a:pPr marL="0" indent="0">
              <a:buNone/>
            </a:pPr>
            <a:r>
              <a:rPr lang="en-US" dirty="0"/>
              <a:t>The distance between 2 colors can be found by finding the cartesian distance of 2 dots.</a:t>
            </a:r>
          </a:p>
          <a:p>
            <a:pPr marL="0" indent="0">
              <a:buNone/>
            </a:pPr>
            <a:r>
              <a:rPr lang="en-US" dirty="0" err="1"/>
              <a:t>Jython</a:t>
            </a:r>
            <a:r>
              <a:rPr lang="en-US" dirty="0"/>
              <a:t> has a built-in function called </a:t>
            </a:r>
            <a:r>
              <a:rPr lang="en-US" i="1" dirty="0"/>
              <a:t>distance(c1, c2) </a:t>
            </a:r>
            <a:r>
              <a:rPr lang="en-US" dirty="0"/>
              <a:t>that can do this math for us.</a:t>
            </a:r>
          </a:p>
        </p:txBody>
      </p:sp>
      <p:pic>
        <p:nvPicPr>
          <p:cNvPr id="5" name="Picture 4" descr="Chart, radar chart&#10;&#10;Description automatically generated">
            <a:extLst>
              <a:ext uri="{FF2B5EF4-FFF2-40B4-BE49-F238E27FC236}">
                <a16:creationId xmlns:a16="http://schemas.microsoft.com/office/drawing/2014/main" id="{520C66AD-FAC5-9348-B914-2051929EBA89}"/>
              </a:ext>
            </a:extLst>
          </p:cNvPr>
          <p:cNvPicPr>
            <a:picLocks noChangeAspect="1"/>
          </p:cNvPicPr>
          <p:nvPr/>
        </p:nvPicPr>
        <p:blipFill>
          <a:blip r:embed="rId2"/>
          <a:stretch>
            <a:fillRect/>
          </a:stretch>
        </p:blipFill>
        <p:spPr>
          <a:xfrm>
            <a:off x="5820033" y="1807027"/>
            <a:ext cx="6141309" cy="4388533"/>
          </a:xfrm>
          <a:prstGeom prst="rect">
            <a:avLst/>
          </a:prstGeom>
        </p:spPr>
      </p:pic>
    </p:spTree>
    <p:extLst>
      <p:ext uri="{BB962C8B-B14F-4D97-AF65-F5344CB8AC3E}">
        <p14:creationId xmlns:p14="http://schemas.microsoft.com/office/powerpoint/2010/main" val="10334313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10D1B-6742-924B-924A-4439B1F4003A}"/>
              </a:ext>
            </a:extLst>
          </p:cNvPr>
          <p:cNvSpPr>
            <a:spLocks noGrp="1"/>
          </p:cNvSpPr>
          <p:nvPr>
            <p:ph type="title"/>
          </p:nvPr>
        </p:nvSpPr>
        <p:spPr/>
        <p:txBody>
          <a:bodyPr/>
          <a:lstStyle/>
          <a:p>
            <a:r>
              <a:rPr lang="en-US" dirty="0"/>
              <a:t>Pictures Technique – Blue Panda</a:t>
            </a:r>
            <a:endParaRPr lang="en-TW" dirty="0"/>
          </a:p>
        </p:txBody>
      </p:sp>
      <p:sp>
        <p:nvSpPr>
          <p:cNvPr id="3" name="Content Placeholder 2">
            <a:extLst>
              <a:ext uri="{FF2B5EF4-FFF2-40B4-BE49-F238E27FC236}">
                <a16:creationId xmlns:a16="http://schemas.microsoft.com/office/drawing/2014/main" id="{D7018BB9-C376-F141-8AE2-156E02EDEA9F}"/>
              </a:ext>
            </a:extLst>
          </p:cNvPr>
          <p:cNvSpPr>
            <a:spLocks noGrp="1"/>
          </p:cNvSpPr>
          <p:nvPr>
            <p:ph idx="1"/>
          </p:nvPr>
        </p:nvSpPr>
        <p:spPr/>
        <p:txBody>
          <a:bodyPr/>
          <a:lstStyle/>
          <a:p>
            <a:pPr marL="0" indent="0">
              <a:buNone/>
            </a:pPr>
            <a:r>
              <a:rPr lang="en-US" dirty="0"/>
              <a:t>We can change the panda to a blue panda by using the distance function. We have to loop through a particular picture area, use the distance function to find the pixels close to </a:t>
            </a:r>
            <a:r>
              <a:rPr lang="en-US" i="1" dirty="0"/>
              <a:t>the color WHITE</a:t>
            </a:r>
            <a:r>
              <a:rPr lang="en-US" dirty="0"/>
              <a:t>, and then change it to blue.</a:t>
            </a:r>
            <a:endParaRPr lang="en-TW" dirty="0"/>
          </a:p>
        </p:txBody>
      </p:sp>
      <p:pic>
        <p:nvPicPr>
          <p:cNvPr id="5" name="Picture 4" descr="A picture containing grass, mammal, outdoor, black&#10;&#10;Description automatically generated">
            <a:extLst>
              <a:ext uri="{FF2B5EF4-FFF2-40B4-BE49-F238E27FC236}">
                <a16:creationId xmlns:a16="http://schemas.microsoft.com/office/drawing/2014/main" id="{09DA8FC2-ADC8-9D4C-8A38-4700D3BC849D}"/>
              </a:ext>
            </a:extLst>
          </p:cNvPr>
          <p:cNvPicPr>
            <a:picLocks noChangeAspect="1"/>
          </p:cNvPicPr>
          <p:nvPr/>
        </p:nvPicPr>
        <p:blipFill>
          <a:blip r:embed="rId2"/>
          <a:stretch>
            <a:fillRect/>
          </a:stretch>
        </p:blipFill>
        <p:spPr>
          <a:xfrm>
            <a:off x="2089750" y="3608809"/>
            <a:ext cx="8012499" cy="2884066"/>
          </a:xfrm>
          <a:prstGeom prst="rect">
            <a:avLst/>
          </a:prstGeom>
        </p:spPr>
      </p:pic>
    </p:spTree>
    <p:extLst>
      <p:ext uri="{BB962C8B-B14F-4D97-AF65-F5344CB8AC3E}">
        <p14:creationId xmlns:p14="http://schemas.microsoft.com/office/powerpoint/2010/main" val="29919190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D5327-183A-0640-9B94-8760D5260470}"/>
              </a:ext>
            </a:extLst>
          </p:cNvPr>
          <p:cNvSpPr>
            <a:spLocks noGrp="1"/>
          </p:cNvSpPr>
          <p:nvPr>
            <p:ph type="title"/>
          </p:nvPr>
        </p:nvSpPr>
        <p:spPr/>
        <p:txBody>
          <a:bodyPr/>
          <a:lstStyle/>
          <a:p>
            <a:r>
              <a:rPr lang="en-US" dirty="0"/>
              <a:t>Pictures Technique – Edge Detection</a:t>
            </a:r>
            <a:endParaRPr lang="en-TW" dirty="0"/>
          </a:p>
        </p:txBody>
      </p:sp>
      <p:sp>
        <p:nvSpPr>
          <p:cNvPr id="3" name="Content Placeholder 2">
            <a:extLst>
              <a:ext uri="{FF2B5EF4-FFF2-40B4-BE49-F238E27FC236}">
                <a16:creationId xmlns:a16="http://schemas.microsoft.com/office/drawing/2014/main" id="{8672A3D0-E89D-A84B-95AB-C6A80F5080C6}"/>
              </a:ext>
            </a:extLst>
          </p:cNvPr>
          <p:cNvSpPr>
            <a:spLocks noGrp="1"/>
          </p:cNvSpPr>
          <p:nvPr>
            <p:ph idx="1"/>
          </p:nvPr>
        </p:nvSpPr>
        <p:spPr>
          <a:xfrm>
            <a:off x="838200" y="1825625"/>
            <a:ext cx="10515600" cy="4667250"/>
          </a:xfrm>
        </p:spPr>
        <p:txBody>
          <a:bodyPr>
            <a:normAutofit/>
          </a:bodyPr>
          <a:lstStyle/>
          <a:p>
            <a:pPr marL="0" indent="0">
              <a:buNone/>
            </a:pPr>
            <a:r>
              <a:rPr lang="en-US" dirty="0"/>
              <a:t>Edge detection is an image processing technique for finding the boundaries of objects within images. It works by detecting discontinuities in brightness. Edge detection is used for image segmentation and data extraction in image processing, computer vision, and machine vision. </a:t>
            </a:r>
          </a:p>
          <a:p>
            <a:pPr marL="0" indent="0">
              <a:buNone/>
            </a:pPr>
            <a:r>
              <a:rPr lang="en-US" dirty="0"/>
              <a:t>This is also a built-in functionality in our human visual system. For example, there are no clear lines around your nose or eyes, but any child can draw a face with a checkmark for a nose and two circles for eyes—and we will all recognize it as a face!</a:t>
            </a:r>
            <a:endParaRPr lang="en-TW" dirty="0"/>
          </a:p>
        </p:txBody>
      </p:sp>
    </p:spTree>
    <p:extLst>
      <p:ext uri="{BB962C8B-B14F-4D97-AF65-F5344CB8AC3E}">
        <p14:creationId xmlns:p14="http://schemas.microsoft.com/office/powerpoint/2010/main" val="31779192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E98ED-71F2-584F-BCA4-37A60959B384}"/>
              </a:ext>
            </a:extLst>
          </p:cNvPr>
          <p:cNvSpPr>
            <a:spLocks noGrp="1"/>
          </p:cNvSpPr>
          <p:nvPr>
            <p:ph type="title"/>
          </p:nvPr>
        </p:nvSpPr>
        <p:spPr/>
        <p:txBody>
          <a:bodyPr/>
          <a:lstStyle/>
          <a:p>
            <a:r>
              <a:rPr lang="en-US" dirty="0"/>
              <a:t>Pictures Technique – Edge Detection</a:t>
            </a:r>
            <a:endParaRPr lang="en-TW" dirty="0"/>
          </a:p>
        </p:txBody>
      </p:sp>
      <p:sp>
        <p:nvSpPr>
          <p:cNvPr id="3" name="Content Placeholder 2">
            <a:extLst>
              <a:ext uri="{FF2B5EF4-FFF2-40B4-BE49-F238E27FC236}">
                <a16:creationId xmlns:a16="http://schemas.microsoft.com/office/drawing/2014/main" id="{1E424859-7AB0-F841-A7B6-709BBB4E4E5E}"/>
              </a:ext>
            </a:extLst>
          </p:cNvPr>
          <p:cNvSpPr>
            <a:spLocks noGrp="1"/>
          </p:cNvSpPr>
          <p:nvPr>
            <p:ph idx="1"/>
          </p:nvPr>
        </p:nvSpPr>
        <p:spPr/>
        <p:txBody>
          <a:bodyPr/>
          <a:lstStyle/>
          <a:p>
            <a:pPr marL="0" indent="0">
              <a:buNone/>
            </a:pPr>
            <a:r>
              <a:rPr lang="en-US" dirty="0"/>
              <a:t>An algorithm for image edge detection is finding “how different I am with the pixel on my right bottom side?”. If there is no difference or only a tiny difference, I will set myself to black. If there is a huge difference, then set myself to white.</a:t>
            </a:r>
            <a:endParaRPr lang="en-TW" dirty="0"/>
          </a:p>
        </p:txBody>
      </p:sp>
      <p:pic>
        <p:nvPicPr>
          <p:cNvPr id="5" name="Picture 4">
            <a:extLst>
              <a:ext uri="{FF2B5EF4-FFF2-40B4-BE49-F238E27FC236}">
                <a16:creationId xmlns:a16="http://schemas.microsoft.com/office/drawing/2014/main" id="{D52EE2E3-A76C-644E-B07F-41AD039D07E5}"/>
              </a:ext>
            </a:extLst>
          </p:cNvPr>
          <p:cNvPicPr>
            <a:picLocks noChangeAspect="1"/>
          </p:cNvPicPr>
          <p:nvPr/>
        </p:nvPicPr>
        <p:blipFill>
          <a:blip r:embed="rId2"/>
          <a:stretch>
            <a:fillRect/>
          </a:stretch>
        </p:blipFill>
        <p:spPr>
          <a:xfrm>
            <a:off x="2851146" y="3549684"/>
            <a:ext cx="4871828" cy="3061715"/>
          </a:xfrm>
          <a:prstGeom prst="rect">
            <a:avLst/>
          </a:prstGeom>
        </p:spPr>
      </p:pic>
      <p:cxnSp>
        <p:nvCxnSpPr>
          <p:cNvPr id="7" name="Straight Arrow Connector 6">
            <a:extLst>
              <a:ext uri="{FF2B5EF4-FFF2-40B4-BE49-F238E27FC236}">
                <a16:creationId xmlns:a16="http://schemas.microsoft.com/office/drawing/2014/main" id="{5E213783-12FD-B24E-A37D-3DADAA54FDC9}"/>
              </a:ext>
            </a:extLst>
          </p:cNvPr>
          <p:cNvCxnSpPr>
            <a:cxnSpLocks/>
          </p:cNvCxnSpPr>
          <p:nvPr/>
        </p:nvCxnSpPr>
        <p:spPr>
          <a:xfrm flipH="1">
            <a:off x="7722974" y="4532468"/>
            <a:ext cx="1042468" cy="4225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EA53D85-CD7A-DB44-A12E-FF875FD7AED1}"/>
              </a:ext>
            </a:extLst>
          </p:cNvPr>
          <p:cNvSpPr txBox="1"/>
          <p:nvPr/>
        </p:nvSpPr>
        <p:spPr>
          <a:xfrm>
            <a:off x="8816227" y="3762693"/>
            <a:ext cx="2742004" cy="1754326"/>
          </a:xfrm>
          <a:prstGeom prst="rect">
            <a:avLst/>
          </a:prstGeom>
          <a:noFill/>
        </p:spPr>
        <p:txBody>
          <a:bodyPr wrap="square" rtlCol="0">
            <a:spAutoFit/>
          </a:bodyPr>
          <a:lstStyle/>
          <a:p>
            <a:r>
              <a:rPr lang="en-TW" dirty="0"/>
              <a:t>If we want to extract background, then we can first do edge detection, then use an algorithm to only keep the pixels circled by the white lines.</a:t>
            </a:r>
          </a:p>
        </p:txBody>
      </p:sp>
    </p:spTree>
    <p:extLst>
      <p:ext uri="{BB962C8B-B14F-4D97-AF65-F5344CB8AC3E}">
        <p14:creationId xmlns:p14="http://schemas.microsoft.com/office/powerpoint/2010/main" val="19068084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50EE9-8BD1-2547-A826-CC2B5E55887A}"/>
              </a:ext>
            </a:extLst>
          </p:cNvPr>
          <p:cNvSpPr>
            <a:spLocks noGrp="1"/>
          </p:cNvSpPr>
          <p:nvPr>
            <p:ph type="title"/>
          </p:nvPr>
        </p:nvSpPr>
        <p:spPr/>
        <p:txBody>
          <a:bodyPr/>
          <a:lstStyle/>
          <a:p>
            <a:r>
              <a:rPr lang="en-US" dirty="0"/>
              <a:t>Pictures Technique - Chromakey</a:t>
            </a:r>
            <a:endParaRPr lang="en-TW" dirty="0"/>
          </a:p>
        </p:txBody>
      </p:sp>
      <p:sp>
        <p:nvSpPr>
          <p:cNvPr id="3" name="Content Placeholder 2">
            <a:extLst>
              <a:ext uri="{FF2B5EF4-FFF2-40B4-BE49-F238E27FC236}">
                <a16:creationId xmlns:a16="http://schemas.microsoft.com/office/drawing/2014/main" id="{99F8FD9D-690A-204E-8D78-54863B3CB2D7}"/>
              </a:ext>
            </a:extLst>
          </p:cNvPr>
          <p:cNvSpPr>
            <a:spLocks noGrp="1"/>
          </p:cNvSpPr>
          <p:nvPr>
            <p:ph idx="1"/>
          </p:nvPr>
        </p:nvSpPr>
        <p:spPr>
          <a:xfrm>
            <a:off x="838200" y="1825625"/>
            <a:ext cx="5920946" cy="4351338"/>
          </a:xfrm>
        </p:spPr>
        <p:txBody>
          <a:bodyPr/>
          <a:lstStyle/>
          <a:p>
            <a:pPr marL="0" indent="0">
              <a:buNone/>
            </a:pPr>
            <a:r>
              <a:rPr lang="en-US" dirty="0"/>
              <a:t>Television weather forecasters wave to show a storm front coming in across a map. </a:t>
            </a:r>
          </a:p>
          <a:p>
            <a:pPr marL="0" indent="0">
              <a:buNone/>
            </a:pPr>
            <a:r>
              <a:rPr lang="en-US" dirty="0"/>
              <a:t>The reality is that they are being filmed standing before a background of a fixed color (usually blue or green), and then that background color is replaced digitally with pixels from the desired map; this is called </a:t>
            </a:r>
            <a:r>
              <a:rPr lang="en-US" i="1" dirty="0">
                <a:solidFill>
                  <a:srgbClr val="0070C0"/>
                </a:solidFill>
              </a:rPr>
              <a:t>chromakey</a:t>
            </a:r>
            <a:r>
              <a:rPr lang="en-US" dirty="0"/>
              <a:t>.</a:t>
            </a:r>
          </a:p>
          <a:p>
            <a:pPr marL="0" indent="0">
              <a:buNone/>
            </a:pPr>
            <a:endParaRPr lang="en-TW" dirty="0"/>
          </a:p>
        </p:txBody>
      </p:sp>
      <p:pic>
        <p:nvPicPr>
          <p:cNvPr id="5" name="Picture 4" descr="A picture containing text, green, light&#10;&#10;Description automatically generated">
            <a:extLst>
              <a:ext uri="{FF2B5EF4-FFF2-40B4-BE49-F238E27FC236}">
                <a16:creationId xmlns:a16="http://schemas.microsoft.com/office/drawing/2014/main" id="{68A6CBB4-3B23-D446-AB55-9B5FF8A1FBB4}"/>
              </a:ext>
            </a:extLst>
          </p:cNvPr>
          <p:cNvPicPr>
            <a:picLocks noChangeAspect="1"/>
          </p:cNvPicPr>
          <p:nvPr/>
        </p:nvPicPr>
        <p:blipFill>
          <a:blip r:embed="rId2"/>
          <a:stretch>
            <a:fillRect/>
          </a:stretch>
        </p:blipFill>
        <p:spPr>
          <a:xfrm>
            <a:off x="7383518" y="2469164"/>
            <a:ext cx="3970282" cy="2388029"/>
          </a:xfrm>
          <a:prstGeom prst="rect">
            <a:avLst/>
          </a:prstGeom>
        </p:spPr>
      </p:pic>
    </p:spTree>
    <p:extLst>
      <p:ext uri="{BB962C8B-B14F-4D97-AF65-F5344CB8AC3E}">
        <p14:creationId xmlns:p14="http://schemas.microsoft.com/office/powerpoint/2010/main" val="2878591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D21FB-FB62-704A-9A18-35C8964DE4CB}"/>
              </a:ext>
            </a:extLst>
          </p:cNvPr>
          <p:cNvSpPr>
            <a:spLocks noGrp="1"/>
          </p:cNvSpPr>
          <p:nvPr>
            <p:ph type="title"/>
          </p:nvPr>
        </p:nvSpPr>
        <p:spPr/>
        <p:txBody>
          <a:bodyPr/>
          <a:lstStyle/>
          <a:p>
            <a:r>
              <a:rPr lang="en-US" dirty="0"/>
              <a:t>Pictures Technique - Chromakey</a:t>
            </a:r>
            <a:endParaRPr lang="en-TW" dirty="0"/>
          </a:p>
        </p:txBody>
      </p:sp>
      <p:sp>
        <p:nvSpPr>
          <p:cNvPr id="3" name="Content Placeholder 2">
            <a:extLst>
              <a:ext uri="{FF2B5EF4-FFF2-40B4-BE49-F238E27FC236}">
                <a16:creationId xmlns:a16="http://schemas.microsoft.com/office/drawing/2014/main" id="{0A825FF7-780E-B749-A502-24F290943226}"/>
              </a:ext>
            </a:extLst>
          </p:cNvPr>
          <p:cNvSpPr>
            <a:spLocks noGrp="1"/>
          </p:cNvSpPr>
          <p:nvPr>
            <p:ph idx="1"/>
          </p:nvPr>
        </p:nvSpPr>
        <p:spPr>
          <a:xfrm>
            <a:off x="838200" y="1825624"/>
            <a:ext cx="10515600" cy="4809953"/>
          </a:xfrm>
        </p:spPr>
        <p:txBody>
          <a:bodyPr>
            <a:normAutofit fontScale="92500" lnSpcReduction="10000"/>
          </a:bodyPr>
          <a:lstStyle/>
          <a:p>
            <a:pPr marL="0" indent="0">
              <a:buNone/>
            </a:pPr>
            <a:r>
              <a:rPr lang="en-TW" dirty="0"/>
              <a:t>Given a picture, </a:t>
            </a:r>
            <a:r>
              <a:rPr lang="en-US" dirty="0"/>
              <a:t>how do we detect the green background? Well, if blue + red is less than green, than that’s a green!!</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2200" dirty="0"/>
              <a:t>*. Notice that the background must be the same size as or bigger than the green background picture.</a:t>
            </a:r>
            <a:endParaRPr lang="en-TW" sz="2200" dirty="0"/>
          </a:p>
        </p:txBody>
      </p:sp>
      <p:pic>
        <p:nvPicPr>
          <p:cNvPr id="5" name="Picture 4" descr="A picture containing text, mammal, white&#10;&#10;Description automatically generated">
            <a:extLst>
              <a:ext uri="{FF2B5EF4-FFF2-40B4-BE49-F238E27FC236}">
                <a16:creationId xmlns:a16="http://schemas.microsoft.com/office/drawing/2014/main" id="{A4ABC4DA-62D9-1243-8D60-4191C2F4C5CB}"/>
              </a:ext>
            </a:extLst>
          </p:cNvPr>
          <p:cNvPicPr>
            <a:picLocks noChangeAspect="1"/>
          </p:cNvPicPr>
          <p:nvPr/>
        </p:nvPicPr>
        <p:blipFill>
          <a:blip r:embed="rId2"/>
          <a:stretch>
            <a:fillRect/>
          </a:stretch>
        </p:blipFill>
        <p:spPr>
          <a:xfrm>
            <a:off x="628135" y="3429000"/>
            <a:ext cx="4055076" cy="1344406"/>
          </a:xfrm>
          <a:prstGeom prst="rect">
            <a:avLst/>
          </a:prstGeom>
        </p:spPr>
      </p:pic>
      <p:pic>
        <p:nvPicPr>
          <p:cNvPr id="7" name="Picture 6" descr="A panda eating bamboo&#10;&#10;Description automatically generated with medium confidence">
            <a:extLst>
              <a:ext uri="{FF2B5EF4-FFF2-40B4-BE49-F238E27FC236}">
                <a16:creationId xmlns:a16="http://schemas.microsoft.com/office/drawing/2014/main" id="{D3F6ED2E-F3F1-EC4A-BABE-62B92D9BF752}"/>
              </a:ext>
            </a:extLst>
          </p:cNvPr>
          <p:cNvPicPr>
            <a:picLocks noChangeAspect="1"/>
          </p:cNvPicPr>
          <p:nvPr/>
        </p:nvPicPr>
        <p:blipFill>
          <a:blip r:embed="rId3"/>
          <a:stretch>
            <a:fillRect/>
          </a:stretch>
        </p:blipFill>
        <p:spPr>
          <a:xfrm>
            <a:off x="6269889" y="2780271"/>
            <a:ext cx="4751272" cy="2727582"/>
          </a:xfrm>
          <a:prstGeom prst="rect">
            <a:avLst/>
          </a:prstGeom>
        </p:spPr>
      </p:pic>
      <p:cxnSp>
        <p:nvCxnSpPr>
          <p:cNvPr id="9" name="Straight Arrow Connector 8">
            <a:extLst>
              <a:ext uri="{FF2B5EF4-FFF2-40B4-BE49-F238E27FC236}">
                <a16:creationId xmlns:a16="http://schemas.microsoft.com/office/drawing/2014/main" id="{12BE97D1-0956-9249-8752-767C00B07426}"/>
              </a:ext>
            </a:extLst>
          </p:cNvPr>
          <p:cNvCxnSpPr>
            <a:cxnSpLocks/>
          </p:cNvCxnSpPr>
          <p:nvPr/>
        </p:nvCxnSpPr>
        <p:spPr>
          <a:xfrm>
            <a:off x="4868562" y="4144062"/>
            <a:ext cx="1227438" cy="0"/>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3795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742DB-FD15-E741-B0E6-AB787F774457}"/>
              </a:ext>
            </a:extLst>
          </p:cNvPr>
          <p:cNvSpPr>
            <a:spLocks noGrp="1"/>
          </p:cNvSpPr>
          <p:nvPr>
            <p:ph type="title"/>
          </p:nvPr>
        </p:nvSpPr>
        <p:spPr/>
        <p:txBody>
          <a:bodyPr/>
          <a:lstStyle/>
          <a:p>
            <a:r>
              <a:rPr lang="en-TW" dirty="0"/>
              <a:t>Mirroring an Image – </a:t>
            </a:r>
            <a:r>
              <a:rPr lang="en-US" dirty="0"/>
              <a:t>Along with Vertical Line</a:t>
            </a:r>
            <a:endParaRPr lang="en-TW"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1D6A17-1783-E546-8D85-D482CA6F3D8D}"/>
                  </a:ext>
                </a:extLst>
              </p:cNvPr>
              <p:cNvSpPr>
                <a:spLocks noGrp="1"/>
              </p:cNvSpPr>
              <p:nvPr>
                <p:ph idx="1"/>
              </p:nvPr>
            </p:nvSpPr>
            <p:spPr/>
            <p:txBody>
              <a:bodyPr/>
              <a:lstStyle/>
              <a:p>
                <a:pPr marL="0" indent="0">
                  <a:buNone/>
                </a:pPr>
                <a:r>
                  <a:rPr lang="en-TW" dirty="0"/>
                  <a:t>How do we mirror an image along with a vertical line? Well, we can just use a nested for loop. For each horizontal line in this picture, we just loop from </a:t>
                </a:r>
                <a14:m>
                  <m:oMath xmlns:m="http://schemas.openxmlformats.org/officeDocument/2006/math">
                    <m:r>
                      <a:rPr lang="en-TW" i="1" dirty="0" smtClean="0">
                        <a:latin typeface="Cambria Math" panose="02040503050406030204" pitchFamily="18" charset="0"/>
                      </a:rPr>
                      <m:t>𝑥</m:t>
                    </m:r>
                    <m:r>
                      <a:rPr lang="en-TW" i="1" dirty="0" smtClean="0">
                        <a:latin typeface="Cambria Math" panose="02040503050406030204" pitchFamily="18" charset="0"/>
                      </a:rPr>
                      <m:t>=0 </m:t>
                    </m:r>
                  </m:oMath>
                </a14:m>
                <a:r>
                  <a:rPr lang="en-TW" dirty="0"/>
                  <a:t>to the half-width of the picture. Then, find the mirrored point, and copy-paste the color.</a:t>
                </a:r>
              </a:p>
              <a:p>
                <a:pPr marL="0" indent="0">
                  <a:buNone/>
                </a:pPr>
                <a:endParaRPr lang="en-TW" dirty="0"/>
              </a:p>
            </p:txBody>
          </p:sp>
        </mc:Choice>
        <mc:Fallback xmlns="">
          <p:sp>
            <p:nvSpPr>
              <p:cNvPr id="3" name="Content Placeholder 2">
                <a:extLst>
                  <a:ext uri="{FF2B5EF4-FFF2-40B4-BE49-F238E27FC236}">
                    <a16:creationId xmlns:a16="http://schemas.microsoft.com/office/drawing/2014/main" id="{3F1D6A17-1783-E546-8D85-D482CA6F3D8D}"/>
                  </a:ext>
                </a:extLst>
              </p:cNvPr>
              <p:cNvSpPr>
                <a:spLocks noGrp="1" noRot="1" noChangeAspect="1" noMove="1" noResize="1" noEditPoints="1" noAdjustHandles="1" noChangeArrowheads="1" noChangeShapeType="1" noTextEdit="1"/>
              </p:cNvSpPr>
              <p:nvPr>
                <p:ph idx="1"/>
              </p:nvPr>
            </p:nvSpPr>
            <p:spPr>
              <a:blipFill>
                <a:blip r:embed="rId2"/>
                <a:stretch>
                  <a:fillRect l="-1206" t="-2326" r="-1448"/>
                </a:stretch>
              </a:blipFill>
            </p:spPr>
            <p:txBody>
              <a:bodyPr/>
              <a:lstStyle/>
              <a:p>
                <a:r>
                  <a:rPr lang="en-TW">
                    <a:noFill/>
                  </a:rPr>
                  <a:t> </a:t>
                </a:r>
              </a:p>
            </p:txBody>
          </p:sp>
        </mc:Fallback>
      </mc:AlternateContent>
      <p:pic>
        <p:nvPicPr>
          <p:cNvPr id="5" name="Picture 4">
            <a:extLst>
              <a:ext uri="{FF2B5EF4-FFF2-40B4-BE49-F238E27FC236}">
                <a16:creationId xmlns:a16="http://schemas.microsoft.com/office/drawing/2014/main" id="{D0FD80AD-9901-E347-9303-7990D39E0109}"/>
              </a:ext>
            </a:extLst>
          </p:cNvPr>
          <p:cNvPicPr>
            <a:picLocks noChangeAspect="1"/>
          </p:cNvPicPr>
          <p:nvPr/>
        </p:nvPicPr>
        <p:blipFill>
          <a:blip r:embed="rId3"/>
          <a:stretch>
            <a:fillRect/>
          </a:stretch>
        </p:blipFill>
        <p:spPr>
          <a:xfrm>
            <a:off x="1631950" y="3622675"/>
            <a:ext cx="8928100" cy="2870200"/>
          </a:xfrm>
          <a:prstGeom prst="rect">
            <a:avLst/>
          </a:prstGeom>
        </p:spPr>
      </p:pic>
    </p:spTree>
    <p:extLst>
      <p:ext uri="{BB962C8B-B14F-4D97-AF65-F5344CB8AC3E}">
        <p14:creationId xmlns:p14="http://schemas.microsoft.com/office/powerpoint/2010/main" val="36163062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64A44-1B34-2F45-8861-1BD797695245}"/>
              </a:ext>
            </a:extLst>
          </p:cNvPr>
          <p:cNvSpPr>
            <a:spLocks noGrp="1"/>
          </p:cNvSpPr>
          <p:nvPr>
            <p:ph type="title"/>
          </p:nvPr>
        </p:nvSpPr>
        <p:spPr/>
        <p:txBody>
          <a:bodyPr>
            <a:normAutofit/>
          </a:bodyPr>
          <a:lstStyle/>
          <a:p>
            <a:r>
              <a:rPr lang="en-TW" sz="4000" dirty="0"/>
              <a:t>Mirroring an Image – </a:t>
            </a:r>
            <a:r>
              <a:rPr lang="en-US" sz="4000" dirty="0"/>
              <a:t>Along with Horizontal Line</a:t>
            </a:r>
            <a:endParaRPr lang="en-TW" sz="4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ECB3FF6-70F9-CF45-AF29-35C371B7C47B}"/>
                  </a:ext>
                </a:extLst>
              </p:cNvPr>
              <p:cNvSpPr>
                <a:spLocks noGrp="1"/>
              </p:cNvSpPr>
              <p:nvPr>
                <p:ph idx="1"/>
              </p:nvPr>
            </p:nvSpPr>
            <p:spPr/>
            <p:txBody>
              <a:bodyPr/>
              <a:lstStyle/>
              <a:p>
                <a:pPr marL="0" indent="0">
                  <a:buNone/>
                </a:pPr>
                <a:r>
                  <a:rPr lang="en-US" dirty="0"/>
                  <a:t>How do we mirror an image along with a horizontal line? We just need to reverse what we did from the vertical line. For each vertical line in this picture, we just loop from </a:t>
                </a:r>
                <a14:m>
                  <m:oMath xmlns:m="http://schemas.openxmlformats.org/officeDocument/2006/math">
                    <m:r>
                      <a:rPr lang="en-US" i="1" dirty="0" smtClean="0">
                        <a:latin typeface="Cambria Math" panose="02040503050406030204" pitchFamily="18" charset="0"/>
                      </a:rPr>
                      <m:t>𝑦</m:t>
                    </m:r>
                    <m:r>
                      <a:rPr lang="en-US" i="1" dirty="0" smtClean="0">
                        <a:latin typeface="Cambria Math" panose="02040503050406030204" pitchFamily="18" charset="0"/>
                      </a:rPr>
                      <m:t>=0</m:t>
                    </m:r>
                  </m:oMath>
                </a14:m>
                <a:r>
                  <a:rPr lang="en-US" dirty="0"/>
                  <a:t> to half height of the picture. Then, find the mirrored point and copy-paste the color.</a:t>
                </a:r>
                <a:endParaRPr lang="en-TW" dirty="0"/>
              </a:p>
              <a:p>
                <a:pPr marL="0" indent="0">
                  <a:buNone/>
                </a:pPr>
                <a:endParaRPr lang="en-TW" dirty="0"/>
              </a:p>
            </p:txBody>
          </p:sp>
        </mc:Choice>
        <mc:Fallback xmlns="">
          <p:sp>
            <p:nvSpPr>
              <p:cNvPr id="3" name="Content Placeholder 2">
                <a:extLst>
                  <a:ext uri="{FF2B5EF4-FFF2-40B4-BE49-F238E27FC236}">
                    <a16:creationId xmlns:a16="http://schemas.microsoft.com/office/drawing/2014/main" id="{BECB3FF6-70F9-CF45-AF29-35C371B7C47B}"/>
                  </a:ext>
                </a:extLst>
              </p:cNvPr>
              <p:cNvSpPr>
                <a:spLocks noGrp="1" noRot="1" noChangeAspect="1" noMove="1" noResize="1" noEditPoints="1" noAdjustHandles="1" noChangeArrowheads="1" noChangeShapeType="1" noTextEdit="1"/>
              </p:cNvSpPr>
              <p:nvPr>
                <p:ph idx="1"/>
              </p:nvPr>
            </p:nvSpPr>
            <p:spPr>
              <a:blipFill>
                <a:blip r:embed="rId2"/>
                <a:stretch>
                  <a:fillRect l="-1206" t="-2326" r="-1809"/>
                </a:stretch>
              </a:blipFill>
            </p:spPr>
            <p:txBody>
              <a:bodyPr/>
              <a:lstStyle/>
              <a:p>
                <a:r>
                  <a:rPr lang="en-TW">
                    <a:noFill/>
                  </a:rPr>
                  <a:t> </a:t>
                </a:r>
              </a:p>
            </p:txBody>
          </p:sp>
        </mc:Fallback>
      </mc:AlternateContent>
      <p:pic>
        <p:nvPicPr>
          <p:cNvPr id="5" name="Picture 4" descr="A picture containing text, beach, outdoor, nature&#10;&#10;Description automatically generated">
            <a:extLst>
              <a:ext uri="{FF2B5EF4-FFF2-40B4-BE49-F238E27FC236}">
                <a16:creationId xmlns:a16="http://schemas.microsoft.com/office/drawing/2014/main" id="{70704D58-E116-1C45-A67A-425DDD27F0B6}"/>
              </a:ext>
            </a:extLst>
          </p:cNvPr>
          <p:cNvPicPr>
            <a:picLocks noChangeAspect="1"/>
          </p:cNvPicPr>
          <p:nvPr/>
        </p:nvPicPr>
        <p:blipFill>
          <a:blip r:embed="rId3"/>
          <a:stretch>
            <a:fillRect/>
          </a:stretch>
        </p:blipFill>
        <p:spPr>
          <a:xfrm>
            <a:off x="1600200" y="3571875"/>
            <a:ext cx="8991600" cy="2921000"/>
          </a:xfrm>
          <a:prstGeom prst="rect">
            <a:avLst/>
          </a:prstGeom>
        </p:spPr>
      </p:pic>
    </p:spTree>
    <p:extLst>
      <p:ext uri="{BB962C8B-B14F-4D97-AF65-F5344CB8AC3E}">
        <p14:creationId xmlns:p14="http://schemas.microsoft.com/office/powerpoint/2010/main" val="18692693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8D66F-2636-6A49-958B-00B47394D815}"/>
              </a:ext>
            </a:extLst>
          </p:cNvPr>
          <p:cNvSpPr>
            <a:spLocks noGrp="1"/>
          </p:cNvSpPr>
          <p:nvPr>
            <p:ph type="title"/>
          </p:nvPr>
        </p:nvSpPr>
        <p:spPr/>
        <p:txBody>
          <a:bodyPr/>
          <a:lstStyle/>
          <a:p>
            <a:r>
              <a:rPr lang="en-TW" dirty="0"/>
              <a:t>Mirroring an Image – Along with Diagonal 1</a:t>
            </a:r>
          </a:p>
        </p:txBody>
      </p:sp>
      <p:sp>
        <p:nvSpPr>
          <p:cNvPr id="3" name="Content Placeholder 2">
            <a:extLst>
              <a:ext uri="{FF2B5EF4-FFF2-40B4-BE49-F238E27FC236}">
                <a16:creationId xmlns:a16="http://schemas.microsoft.com/office/drawing/2014/main" id="{3CE2981A-DB4C-9146-9323-70A1B82C063C}"/>
              </a:ext>
            </a:extLst>
          </p:cNvPr>
          <p:cNvSpPr>
            <a:spLocks noGrp="1"/>
          </p:cNvSpPr>
          <p:nvPr>
            <p:ph idx="1"/>
          </p:nvPr>
        </p:nvSpPr>
        <p:spPr/>
        <p:txBody>
          <a:bodyPr/>
          <a:lstStyle/>
          <a:p>
            <a:pPr marL="0" indent="0">
              <a:buNone/>
            </a:pPr>
            <a:r>
              <a:rPr lang="en-TW" dirty="0"/>
              <a:t>What if we want to mirror an image along with a diagonal? In this case, we are only </a:t>
            </a:r>
            <a:r>
              <a:rPr lang="en-US" dirty="0"/>
              <a:t>considering</a:t>
            </a:r>
            <a:r>
              <a:rPr lang="en-TW" dirty="0"/>
              <a:t> the situation when the picture is square.</a:t>
            </a:r>
          </a:p>
          <a:p>
            <a:pPr marL="0" indent="0">
              <a:buNone/>
            </a:pPr>
            <a:r>
              <a:rPr lang="en-TW" dirty="0"/>
              <a:t>This is the effect we want:</a:t>
            </a:r>
          </a:p>
        </p:txBody>
      </p:sp>
      <p:pic>
        <p:nvPicPr>
          <p:cNvPr id="7" name="Picture 6" descr="A picture containing text, sky, outdoor, cloudy&#10;&#10;Description automatically generated">
            <a:extLst>
              <a:ext uri="{FF2B5EF4-FFF2-40B4-BE49-F238E27FC236}">
                <a16:creationId xmlns:a16="http://schemas.microsoft.com/office/drawing/2014/main" id="{09294462-A9FA-2A46-AD14-96DD4A3FC056}"/>
              </a:ext>
            </a:extLst>
          </p:cNvPr>
          <p:cNvPicPr>
            <a:picLocks noChangeAspect="1"/>
          </p:cNvPicPr>
          <p:nvPr/>
        </p:nvPicPr>
        <p:blipFill>
          <a:blip r:embed="rId2"/>
          <a:stretch>
            <a:fillRect/>
          </a:stretch>
        </p:blipFill>
        <p:spPr>
          <a:xfrm>
            <a:off x="2670905" y="3353899"/>
            <a:ext cx="6847649" cy="3502800"/>
          </a:xfrm>
          <a:prstGeom prst="rect">
            <a:avLst/>
          </a:prstGeom>
        </p:spPr>
      </p:pic>
    </p:spTree>
    <p:extLst>
      <p:ext uri="{BB962C8B-B14F-4D97-AF65-F5344CB8AC3E}">
        <p14:creationId xmlns:p14="http://schemas.microsoft.com/office/powerpoint/2010/main" val="24170566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9BB9B-294C-2547-AC3F-F03BC065E89A}"/>
              </a:ext>
            </a:extLst>
          </p:cNvPr>
          <p:cNvSpPr>
            <a:spLocks noGrp="1"/>
          </p:cNvSpPr>
          <p:nvPr>
            <p:ph type="title"/>
          </p:nvPr>
        </p:nvSpPr>
        <p:spPr/>
        <p:txBody>
          <a:bodyPr/>
          <a:lstStyle/>
          <a:p>
            <a:r>
              <a:rPr lang="en-TW" dirty="0"/>
              <a:t>Mirroring an Image – Along with Diagonal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569E34-C218-7D4E-B17F-578D0C7C2037}"/>
                  </a:ext>
                </a:extLst>
              </p:cNvPr>
              <p:cNvSpPr>
                <a:spLocks noGrp="1"/>
              </p:cNvSpPr>
              <p:nvPr>
                <p:ph idx="1"/>
              </p:nvPr>
            </p:nvSpPr>
            <p:spPr>
              <a:xfrm>
                <a:off x="838199" y="1825625"/>
                <a:ext cx="7040671" cy="4351338"/>
              </a:xfrm>
            </p:spPr>
            <p:txBody>
              <a:bodyPr/>
              <a:lstStyle/>
              <a:p>
                <a:pPr marL="0" indent="0">
                  <a:buNone/>
                </a:pPr>
                <a:r>
                  <a:rPr lang="en-TW" dirty="0"/>
                  <a:t>How do we design the algorithm? First of all, we can take a look at the table on the right:</a:t>
                </a:r>
              </a:p>
              <a:p>
                <a:pPr marL="514350" indent="-514350">
                  <a:buAutoNum type="arabicPeriod"/>
                </a:pPr>
                <a:r>
                  <a:rPr lang="en-TW" dirty="0"/>
                  <a:t>The diagonal line is the set:</a:t>
                </a:r>
                <a:br>
                  <a:rPr lang="en-US" b="0" i="1" dirty="0">
                    <a:latin typeface="Cambria Math" panose="02040503050406030204" pitchFamily="18" charset="0"/>
                  </a:rPr>
                </a:br>
                <a14:m>
                  <m:oMath xmlns:m="http://schemas.openxmlformats.org/officeDocument/2006/math">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endParaRPr lang="en-TW" dirty="0"/>
              </a:p>
              <a:p>
                <a:pPr marL="514350" indent="-514350">
                  <a:buAutoNum type="arabicPeriod"/>
                </a:pPr>
                <a:r>
                  <a:rPr lang="en-TW" dirty="0"/>
                  <a:t>The mirrored point of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TW" dirty="0"/>
                  <a:t> along with the diagonal is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TW" dirty="0"/>
              </a:p>
              <a:p>
                <a:pPr marL="0" indent="0">
                  <a:buNone/>
                </a:pPr>
                <a:endParaRPr lang="en-TW" dirty="0"/>
              </a:p>
              <a:p>
                <a:pPr marL="0" indent="0">
                  <a:buNone/>
                </a:pPr>
                <a:r>
                  <a:rPr lang="en-TW" dirty="0"/>
                  <a:t>Therefore, we just need to design a nested for loop that visits all the yellow pixels.</a:t>
                </a:r>
              </a:p>
              <a:p>
                <a:pPr marL="514350" indent="-514350">
                  <a:buAutoNum type="arabicPeriod"/>
                </a:pPr>
                <a:endParaRPr lang="en-TW" dirty="0"/>
              </a:p>
              <a:p>
                <a:pPr marL="0" indent="0">
                  <a:buNone/>
                </a:pPr>
                <a:endParaRPr lang="en-TW" dirty="0"/>
              </a:p>
            </p:txBody>
          </p:sp>
        </mc:Choice>
        <mc:Fallback xmlns="">
          <p:sp>
            <p:nvSpPr>
              <p:cNvPr id="3" name="Content Placeholder 2">
                <a:extLst>
                  <a:ext uri="{FF2B5EF4-FFF2-40B4-BE49-F238E27FC236}">
                    <a16:creationId xmlns:a16="http://schemas.microsoft.com/office/drawing/2014/main" id="{D2569E34-C218-7D4E-B17F-578D0C7C2037}"/>
                  </a:ext>
                </a:extLst>
              </p:cNvPr>
              <p:cNvSpPr>
                <a:spLocks noGrp="1" noRot="1" noChangeAspect="1" noMove="1" noResize="1" noEditPoints="1" noAdjustHandles="1" noChangeArrowheads="1" noChangeShapeType="1" noTextEdit="1"/>
              </p:cNvSpPr>
              <p:nvPr>
                <p:ph idx="1"/>
              </p:nvPr>
            </p:nvSpPr>
            <p:spPr>
              <a:xfrm>
                <a:off x="838199" y="1825625"/>
                <a:ext cx="7040671" cy="4351338"/>
              </a:xfrm>
              <a:blipFill>
                <a:blip r:embed="rId2"/>
                <a:stretch>
                  <a:fillRect l="-1619" t="-2326" r="-2338"/>
                </a:stretch>
              </a:blipFill>
            </p:spPr>
            <p:txBody>
              <a:bodyPr/>
              <a:lstStyle/>
              <a:p>
                <a:r>
                  <a:rPr lang="en-TW">
                    <a:noFill/>
                  </a:rPr>
                  <a:t> </a:t>
                </a:r>
              </a:p>
            </p:txBody>
          </p:sp>
        </mc:Fallback>
      </mc:AlternateContent>
      <p:pic>
        <p:nvPicPr>
          <p:cNvPr id="7" name="Graphic 6">
            <a:extLst>
              <a:ext uri="{FF2B5EF4-FFF2-40B4-BE49-F238E27FC236}">
                <a16:creationId xmlns:a16="http://schemas.microsoft.com/office/drawing/2014/main" id="{3F21BF91-229D-B74C-BEED-1AB452D2EF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70082" y="2559497"/>
            <a:ext cx="2983718" cy="2883593"/>
          </a:xfrm>
          <a:prstGeom prst="rect">
            <a:avLst/>
          </a:prstGeom>
        </p:spPr>
      </p:pic>
    </p:spTree>
    <p:extLst>
      <p:ext uri="{BB962C8B-B14F-4D97-AF65-F5344CB8AC3E}">
        <p14:creationId xmlns:p14="http://schemas.microsoft.com/office/powerpoint/2010/main" val="6900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5D311-0777-0847-AC28-A27D2A55741A}"/>
              </a:ext>
            </a:extLst>
          </p:cNvPr>
          <p:cNvSpPr>
            <a:spLocks noGrp="1"/>
          </p:cNvSpPr>
          <p:nvPr>
            <p:ph type="title"/>
          </p:nvPr>
        </p:nvSpPr>
        <p:spPr/>
        <p:txBody>
          <a:bodyPr/>
          <a:lstStyle/>
          <a:p>
            <a:r>
              <a:rPr lang="en-TW" dirty="0"/>
              <a:t>Jython and JES</a:t>
            </a:r>
          </a:p>
        </p:txBody>
      </p:sp>
      <p:pic>
        <p:nvPicPr>
          <p:cNvPr id="5" name="Content Placeholder 4" descr="A panda walking on a log&#10;&#10;Description automatically generated with medium confidence">
            <a:extLst>
              <a:ext uri="{FF2B5EF4-FFF2-40B4-BE49-F238E27FC236}">
                <a16:creationId xmlns:a16="http://schemas.microsoft.com/office/drawing/2014/main" id="{517801E4-3181-9B4B-9E3F-BAAA52CDB271}"/>
              </a:ext>
            </a:extLst>
          </p:cNvPr>
          <p:cNvPicPr>
            <a:picLocks noGrp="1" noChangeAspect="1"/>
          </p:cNvPicPr>
          <p:nvPr>
            <p:ph idx="1"/>
          </p:nvPr>
        </p:nvPicPr>
        <p:blipFill>
          <a:blip r:embed="rId2"/>
          <a:stretch>
            <a:fillRect/>
          </a:stretch>
        </p:blipFill>
        <p:spPr>
          <a:xfrm>
            <a:off x="393357" y="1936835"/>
            <a:ext cx="5504165" cy="4352400"/>
          </a:xfrm>
        </p:spPr>
      </p:pic>
      <p:pic>
        <p:nvPicPr>
          <p:cNvPr id="7" name="Picture 6" descr="A picture containing graphical user interface&#10;&#10;Description automatically generated">
            <a:extLst>
              <a:ext uri="{FF2B5EF4-FFF2-40B4-BE49-F238E27FC236}">
                <a16:creationId xmlns:a16="http://schemas.microsoft.com/office/drawing/2014/main" id="{2BAC9BD0-37A0-0D45-9025-68A173F3C332}"/>
              </a:ext>
            </a:extLst>
          </p:cNvPr>
          <p:cNvPicPr>
            <a:picLocks noChangeAspect="1"/>
          </p:cNvPicPr>
          <p:nvPr/>
        </p:nvPicPr>
        <p:blipFill>
          <a:blip r:embed="rId3"/>
          <a:stretch>
            <a:fillRect/>
          </a:stretch>
        </p:blipFill>
        <p:spPr>
          <a:xfrm>
            <a:off x="6294480" y="2014584"/>
            <a:ext cx="5411166" cy="4274651"/>
          </a:xfrm>
          <a:prstGeom prst="rect">
            <a:avLst/>
          </a:prstGeom>
        </p:spPr>
      </p:pic>
    </p:spTree>
    <p:extLst>
      <p:ext uri="{BB962C8B-B14F-4D97-AF65-F5344CB8AC3E}">
        <p14:creationId xmlns:p14="http://schemas.microsoft.com/office/powerpoint/2010/main" val="32262196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E0D52-0173-9941-B09D-C36592737FD9}"/>
              </a:ext>
            </a:extLst>
          </p:cNvPr>
          <p:cNvSpPr>
            <a:spLocks noGrp="1"/>
          </p:cNvSpPr>
          <p:nvPr>
            <p:ph type="title"/>
          </p:nvPr>
        </p:nvSpPr>
        <p:spPr/>
        <p:txBody>
          <a:bodyPr/>
          <a:lstStyle/>
          <a:p>
            <a:r>
              <a:rPr lang="en-TW" dirty="0"/>
              <a:t>Mirroring an Image – Along with Diagonal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70DD2C-AF83-094B-B73C-6154ECADAA6B}"/>
                  </a:ext>
                </a:extLst>
              </p:cNvPr>
              <p:cNvSpPr>
                <a:spLocks noGrp="1"/>
              </p:cNvSpPr>
              <p:nvPr>
                <p:ph idx="1"/>
              </p:nvPr>
            </p:nvSpPr>
            <p:spPr>
              <a:xfrm>
                <a:off x="838200" y="1825625"/>
                <a:ext cx="10515600" cy="4913378"/>
              </a:xfrm>
            </p:spPr>
            <p:txBody>
              <a:bodyPr/>
              <a:lstStyle/>
              <a:p>
                <a:pPr marL="0" indent="0">
                  <a:buNone/>
                </a:pPr>
                <a:r>
                  <a:rPr lang="en-TW" dirty="0"/>
                  <a:t>We can tell that:</a:t>
                </a:r>
              </a:p>
              <a:p>
                <a:pPr marL="514350" indent="-514350">
                  <a:buAutoNum type="arabicPeriod"/>
                </a:pPr>
                <a:r>
                  <a:rPr lang="en-TW" dirty="0"/>
                  <a:t>The outer </a:t>
                </a:r>
                <a:r>
                  <a:rPr lang="en-TW" i="1" dirty="0"/>
                  <a:t>for loop </a:t>
                </a:r>
                <a:r>
                  <a:rPr lang="en-TW" dirty="0"/>
                  <a:t>can start from </a:t>
                </a:r>
                <a14:m>
                  <m:oMath xmlns:m="http://schemas.openxmlformats.org/officeDocument/2006/math">
                    <m:r>
                      <a:rPr lang="en-TW" i="1" dirty="0" smtClean="0">
                        <a:latin typeface="Cambria Math" panose="02040503050406030204" pitchFamily="18" charset="0"/>
                      </a:rPr>
                      <m:t>𝑦</m:t>
                    </m:r>
                    <m:r>
                      <a:rPr lang="en-TW" i="1" dirty="0" smtClean="0">
                        <a:latin typeface="Cambria Math" panose="02040503050406030204" pitchFamily="18" charset="0"/>
                      </a:rPr>
                      <m:t> = 0 </m:t>
                    </m:r>
                  </m:oMath>
                </a14:m>
                <a:r>
                  <a:rPr lang="en-TW" dirty="0"/>
                  <a:t>to y equals the height of the picture - 1.</a:t>
                </a:r>
              </a:p>
              <a:p>
                <a:pPr marL="514350" indent="-514350">
                  <a:buAutoNum type="arabicPeriod"/>
                </a:pPr>
                <a:r>
                  <a:rPr lang="en-TW" dirty="0"/>
                  <a:t>The inner </a:t>
                </a:r>
                <a:r>
                  <a:rPr lang="en-TW" i="1" dirty="0"/>
                  <a:t>for loop </a:t>
                </a:r>
                <a:r>
                  <a:rPr lang="en-TW" dirty="0"/>
                  <a:t>can start from </a:t>
                </a:r>
                <a14:m>
                  <m:oMath xmlns:m="http://schemas.openxmlformats.org/officeDocument/2006/math">
                    <m:r>
                      <a:rPr lang="en-TW" i="1" dirty="0" smtClean="0">
                        <a:latin typeface="Cambria Math" panose="02040503050406030204" pitchFamily="18" charset="0"/>
                      </a:rPr>
                      <m:t>𝑥</m:t>
                    </m:r>
                    <m:r>
                      <a:rPr lang="en-TW" i="1" dirty="0" smtClean="0">
                        <a:latin typeface="Cambria Math" panose="02040503050406030204" pitchFamily="18" charset="0"/>
                      </a:rPr>
                      <m:t> = 0</m:t>
                    </m:r>
                  </m:oMath>
                </a14:m>
                <a:r>
                  <a:rPr lang="en-TW" dirty="0"/>
                  <a:t> to </a:t>
                </a:r>
                <a14:m>
                  <m:oMath xmlns:m="http://schemas.openxmlformats.org/officeDocument/2006/math">
                    <m:r>
                      <a:rPr lang="en-TW" i="1" dirty="0" smtClean="0">
                        <a:latin typeface="Cambria Math" panose="02040503050406030204" pitchFamily="18" charset="0"/>
                      </a:rPr>
                      <m:t>𝑥</m:t>
                    </m:r>
                    <m:r>
                      <a:rPr lang="en-TW" i="1" dirty="0" smtClean="0">
                        <a:latin typeface="Cambria Math" panose="02040503050406030204" pitchFamily="18" charset="0"/>
                      </a:rPr>
                      <m:t> = </m:t>
                    </m:r>
                    <m:r>
                      <a:rPr lang="en-TW" i="1" dirty="0" smtClean="0">
                        <a:latin typeface="Cambria Math" panose="02040503050406030204" pitchFamily="18" charset="0"/>
                      </a:rPr>
                      <m:t>𝑦</m:t>
                    </m:r>
                  </m:oMath>
                </a14:m>
                <a:r>
                  <a:rPr lang="en-TW" dirty="0"/>
                  <a:t>. (When y is huge, then x is huge.)</a:t>
                </a:r>
              </a:p>
              <a:p>
                <a:pPr marL="0" indent="0">
                  <a:buNone/>
                </a:pPr>
                <a:r>
                  <a:rPr lang="en-TW" dirty="0"/>
                  <a:t>Therefore, the pseudocode will be:</a:t>
                </a:r>
              </a:p>
              <a:p>
                <a:pPr marL="0" indent="0">
                  <a:buNone/>
                </a:pPr>
                <a:r>
                  <a:rPr lang="en-TW" sz="2400" i="1" dirty="0"/>
                  <a:t>function mirror(picture):</a:t>
                </a:r>
                <a:br>
                  <a:rPr lang="en-TW" sz="2400" i="1" dirty="0"/>
                </a:br>
                <a:r>
                  <a:rPr lang="en-TW" sz="2400" i="1" dirty="0"/>
                  <a:t>	for y from 0 to getHeight(picture) - 1:</a:t>
                </a:r>
                <a:br>
                  <a:rPr lang="en-TW" sz="2400" i="1" dirty="0"/>
                </a:br>
                <a:r>
                  <a:rPr lang="en-TW" sz="2400" i="1" dirty="0"/>
                  <a:t>		for x from 0 to y:</a:t>
                </a:r>
                <a:br>
                  <a:rPr lang="en-TW" sz="2400" i="1" dirty="0"/>
                </a:br>
                <a:r>
                  <a:rPr lang="en-TW" sz="2400" i="1" dirty="0"/>
                  <a:t>			p1 =  pixel from (x, y), p2 = pixel from (y, x)</a:t>
                </a:r>
                <a:br>
                  <a:rPr lang="en-TW" sz="2400" i="1" dirty="0"/>
                </a:br>
                <a:r>
                  <a:rPr lang="en-TW" sz="2400" i="1" dirty="0"/>
                  <a:t>			change p2’s color to p1’s color</a:t>
                </a:r>
              </a:p>
            </p:txBody>
          </p:sp>
        </mc:Choice>
        <mc:Fallback xmlns="">
          <p:sp>
            <p:nvSpPr>
              <p:cNvPr id="3" name="Content Placeholder 2">
                <a:extLst>
                  <a:ext uri="{FF2B5EF4-FFF2-40B4-BE49-F238E27FC236}">
                    <a16:creationId xmlns:a16="http://schemas.microsoft.com/office/drawing/2014/main" id="{FE70DD2C-AF83-094B-B73C-6154ECADAA6B}"/>
                  </a:ext>
                </a:extLst>
              </p:cNvPr>
              <p:cNvSpPr>
                <a:spLocks noGrp="1" noRot="1" noChangeAspect="1" noMove="1" noResize="1" noEditPoints="1" noAdjustHandles="1" noChangeArrowheads="1" noChangeShapeType="1" noTextEdit="1"/>
              </p:cNvSpPr>
              <p:nvPr>
                <p:ph idx="1"/>
              </p:nvPr>
            </p:nvSpPr>
            <p:spPr>
              <a:xfrm>
                <a:off x="838200" y="1825625"/>
                <a:ext cx="10515600" cy="4913378"/>
              </a:xfrm>
              <a:blipFill>
                <a:blip r:embed="rId2"/>
                <a:stretch>
                  <a:fillRect l="-1206" t="-2062"/>
                </a:stretch>
              </a:blipFill>
            </p:spPr>
            <p:txBody>
              <a:bodyPr/>
              <a:lstStyle/>
              <a:p>
                <a:r>
                  <a:rPr lang="en-TW">
                    <a:noFill/>
                  </a:rPr>
                  <a:t> </a:t>
                </a:r>
              </a:p>
            </p:txBody>
          </p:sp>
        </mc:Fallback>
      </mc:AlternateContent>
    </p:spTree>
    <p:extLst>
      <p:ext uri="{BB962C8B-B14F-4D97-AF65-F5344CB8AC3E}">
        <p14:creationId xmlns:p14="http://schemas.microsoft.com/office/powerpoint/2010/main" val="11376320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54E40-33C3-5B4A-A736-6DD65C931232}"/>
              </a:ext>
            </a:extLst>
          </p:cNvPr>
          <p:cNvSpPr>
            <a:spLocks noGrp="1"/>
          </p:cNvSpPr>
          <p:nvPr>
            <p:ph type="title"/>
          </p:nvPr>
        </p:nvSpPr>
        <p:spPr/>
        <p:txBody>
          <a:bodyPr/>
          <a:lstStyle/>
          <a:p>
            <a:r>
              <a:rPr lang="en-TW" dirty="0"/>
              <a:t>Mirroring an Image – Along with Diagonal 2</a:t>
            </a:r>
          </a:p>
        </p:txBody>
      </p:sp>
      <p:sp>
        <p:nvSpPr>
          <p:cNvPr id="3" name="Content Placeholder 2">
            <a:extLst>
              <a:ext uri="{FF2B5EF4-FFF2-40B4-BE49-F238E27FC236}">
                <a16:creationId xmlns:a16="http://schemas.microsoft.com/office/drawing/2014/main" id="{E3B3079A-7E9B-584E-9151-E3EA879AEDA8}"/>
              </a:ext>
            </a:extLst>
          </p:cNvPr>
          <p:cNvSpPr>
            <a:spLocks noGrp="1"/>
          </p:cNvSpPr>
          <p:nvPr>
            <p:ph idx="1"/>
          </p:nvPr>
        </p:nvSpPr>
        <p:spPr/>
        <p:txBody>
          <a:bodyPr/>
          <a:lstStyle/>
          <a:p>
            <a:pPr marL="0" indent="0">
              <a:buNone/>
            </a:pPr>
            <a:r>
              <a:rPr lang="en-TW" dirty="0"/>
              <a:t>What if we want to mirror an image along with the other diagonal? In this case, we also assume the picture is square.</a:t>
            </a:r>
          </a:p>
          <a:p>
            <a:pPr marL="0" indent="0">
              <a:buNone/>
            </a:pPr>
            <a:r>
              <a:rPr lang="en-TW" dirty="0"/>
              <a:t>This is the effect we want:</a:t>
            </a:r>
          </a:p>
          <a:p>
            <a:pPr marL="0" indent="0">
              <a:buNone/>
            </a:pPr>
            <a:endParaRPr lang="en-TW" dirty="0"/>
          </a:p>
          <a:p>
            <a:pPr marL="0" indent="0">
              <a:buNone/>
            </a:pPr>
            <a:endParaRPr lang="en-TW" dirty="0"/>
          </a:p>
        </p:txBody>
      </p:sp>
      <p:pic>
        <p:nvPicPr>
          <p:cNvPr id="5" name="Picture 4" descr="A picture containing sky, outdoor, cloudy, clouds&#10;&#10;Description automatically generated">
            <a:extLst>
              <a:ext uri="{FF2B5EF4-FFF2-40B4-BE49-F238E27FC236}">
                <a16:creationId xmlns:a16="http://schemas.microsoft.com/office/drawing/2014/main" id="{F37AD65A-04AC-4C4A-B92C-33E14422783B}"/>
              </a:ext>
            </a:extLst>
          </p:cNvPr>
          <p:cNvPicPr>
            <a:picLocks noChangeAspect="1"/>
          </p:cNvPicPr>
          <p:nvPr/>
        </p:nvPicPr>
        <p:blipFill>
          <a:blip r:embed="rId2"/>
          <a:stretch>
            <a:fillRect/>
          </a:stretch>
        </p:blipFill>
        <p:spPr>
          <a:xfrm>
            <a:off x="2479729" y="3247721"/>
            <a:ext cx="7232542" cy="3502800"/>
          </a:xfrm>
          <a:prstGeom prst="rect">
            <a:avLst/>
          </a:prstGeom>
        </p:spPr>
      </p:pic>
    </p:spTree>
    <p:extLst>
      <p:ext uri="{BB962C8B-B14F-4D97-AF65-F5344CB8AC3E}">
        <p14:creationId xmlns:p14="http://schemas.microsoft.com/office/powerpoint/2010/main" val="1297294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F1527-8997-5141-ABB3-901D01CF032A}"/>
              </a:ext>
            </a:extLst>
          </p:cNvPr>
          <p:cNvSpPr>
            <a:spLocks noGrp="1"/>
          </p:cNvSpPr>
          <p:nvPr>
            <p:ph type="title"/>
          </p:nvPr>
        </p:nvSpPr>
        <p:spPr/>
        <p:txBody>
          <a:bodyPr/>
          <a:lstStyle/>
          <a:p>
            <a:r>
              <a:rPr lang="en-TW" dirty="0"/>
              <a:t>Mirroring an Image – Along with Diagonal 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1CB43-0863-E94F-A1E4-C2CFC34658C9}"/>
                  </a:ext>
                </a:extLst>
              </p:cNvPr>
              <p:cNvSpPr>
                <a:spLocks noGrp="1"/>
              </p:cNvSpPr>
              <p:nvPr>
                <p:ph idx="1"/>
              </p:nvPr>
            </p:nvSpPr>
            <p:spPr>
              <a:xfrm>
                <a:off x="838199" y="1825625"/>
                <a:ext cx="6765099" cy="4351338"/>
              </a:xfrm>
            </p:spPr>
            <p:txBody>
              <a:bodyPr/>
              <a:lstStyle/>
              <a:p>
                <a:pPr marL="0" indent="0">
                  <a:buNone/>
                </a:pPr>
                <a:r>
                  <a:rPr lang="en-TW" dirty="0"/>
                  <a:t>How do we design the algorithm? First of all, we can take a look at the table on the right:</a:t>
                </a:r>
              </a:p>
              <a:p>
                <a:pPr marL="514350" indent="-514350">
                  <a:buFont typeface="+mj-lt"/>
                  <a:buAutoNum type="arabicPeriod"/>
                </a:pPr>
                <a:r>
                  <a:rPr lang="en-TW" dirty="0"/>
                  <a:t>The blue line is the diagonal.</a:t>
                </a:r>
              </a:p>
              <a:p>
                <a:pPr marL="514350" indent="-514350">
                  <a:buFont typeface="+mj-lt"/>
                  <a:buAutoNum type="arabicPeriod"/>
                </a:pPr>
                <a:r>
                  <a:rPr lang="en-TW" dirty="0"/>
                  <a:t>The mirrored point of </a:t>
                </a:r>
                <a14:m>
                  <m:oMath xmlns:m="http://schemas.openxmlformats.org/officeDocument/2006/math">
                    <m:r>
                      <a:rPr lang="en-TW" i="1" dirty="0" smtClean="0">
                        <a:latin typeface="Cambria Math" panose="02040503050406030204" pitchFamily="18" charset="0"/>
                      </a:rPr>
                      <m:t>(1, 2) </m:t>
                    </m:r>
                  </m:oMath>
                </a14:m>
                <a:r>
                  <a:rPr lang="en-TW" dirty="0"/>
                  <a:t>is </a:t>
                </a:r>
                <a14:m>
                  <m:oMath xmlns:m="http://schemas.openxmlformats.org/officeDocument/2006/math">
                    <m:r>
                      <a:rPr lang="en-TW" i="1" dirty="0" smtClean="0">
                        <a:latin typeface="Cambria Math" panose="02040503050406030204" pitchFamily="18" charset="0"/>
                      </a:rPr>
                      <m:t>(2, 3).</m:t>
                    </m:r>
                  </m:oMath>
                </a14:m>
                <a:endParaRPr lang="en-TW" dirty="0"/>
              </a:p>
              <a:p>
                <a:pPr marL="0" indent="0">
                  <a:buNone/>
                </a:pPr>
                <a:r>
                  <a:rPr lang="en-TW" dirty="0"/>
                  <a:t>To get to </a:t>
                </a:r>
                <a14:m>
                  <m:oMath xmlns:m="http://schemas.openxmlformats.org/officeDocument/2006/math">
                    <m:r>
                      <a:rPr lang="en-TW" i="1" dirty="0">
                        <a:latin typeface="Cambria Math" panose="02040503050406030204" pitchFamily="18" charset="0"/>
                      </a:rPr>
                      <m:t>(1, 2)</m:t>
                    </m:r>
                  </m:oMath>
                </a14:m>
                <a:r>
                  <a:rPr lang="en-TW" dirty="0"/>
                  <a:t>, we travel from </a:t>
                </a:r>
                <a14:m>
                  <m:oMath xmlns:m="http://schemas.openxmlformats.org/officeDocument/2006/math">
                    <m:r>
                      <a:rPr lang="en-TW" i="1" dirty="0" smtClean="0">
                        <a:latin typeface="Cambria Math" panose="02040503050406030204" pitchFamily="18" charset="0"/>
                      </a:rPr>
                      <m:t>(0, 0), </m:t>
                    </m:r>
                  </m:oMath>
                </a14:m>
                <a:r>
                  <a:rPr lang="en-TW" dirty="0"/>
                  <a:t>and then go right 1 pixel, go down 2 pixels. To get to </a:t>
                </a:r>
                <a14:m>
                  <m:oMath xmlns:m="http://schemas.openxmlformats.org/officeDocument/2006/math">
                    <m:d>
                      <m:dPr>
                        <m:ctrlPr>
                          <a:rPr lang="en-TW" i="1" dirty="0">
                            <a:latin typeface="Cambria Math" panose="02040503050406030204" pitchFamily="18" charset="0"/>
                          </a:rPr>
                        </m:ctrlPr>
                      </m:dPr>
                      <m:e>
                        <m:r>
                          <a:rPr lang="en-TW" i="1" dirty="0">
                            <a:latin typeface="Cambria Math" panose="02040503050406030204" pitchFamily="18" charset="0"/>
                          </a:rPr>
                          <m:t>2, 3</m:t>
                        </m:r>
                      </m:e>
                    </m:d>
                  </m:oMath>
                </a14:m>
                <a:r>
                  <a:rPr lang="en-TW" dirty="0"/>
                  <a:t>, we travel from </a:t>
                </a:r>
                <a14:m>
                  <m:oMath xmlns:m="http://schemas.openxmlformats.org/officeDocument/2006/math">
                    <m:r>
                      <a:rPr lang="en-TW" i="1" dirty="0" smtClean="0">
                        <a:latin typeface="Cambria Math" panose="02040503050406030204" pitchFamily="18" charset="0"/>
                      </a:rPr>
                      <m:t>(</m:t>
                    </m:r>
                    <m:r>
                      <a:rPr lang="en-TW" i="1" dirty="0" smtClean="0">
                        <a:latin typeface="Cambria Math" panose="02040503050406030204" pitchFamily="18" charset="0"/>
                      </a:rPr>
                      <m:t>𝑝𝑖𝑐𝑡𝑢𝑟𝑒𝑊𝑖𝑑𝑡h</m:t>
                    </m:r>
                    <m:r>
                      <a:rPr lang="en-TW" i="1" dirty="0" smtClean="0">
                        <a:latin typeface="Cambria Math" panose="02040503050406030204" pitchFamily="18" charset="0"/>
                      </a:rPr>
                      <m:t> – 1, </m:t>
                    </m:r>
                    <m:r>
                      <a:rPr lang="en-TW" i="1" dirty="0" smtClean="0">
                        <a:latin typeface="Cambria Math" panose="02040503050406030204" pitchFamily="18" charset="0"/>
                      </a:rPr>
                      <m:t>𝑝𝑖𝑐𝑡𝑢𝑟𝑒𝐻𝑒𝑖𝑔h𝑡</m:t>
                    </m:r>
                    <m:r>
                      <a:rPr lang="en-TW" i="1" dirty="0" smtClean="0">
                        <a:latin typeface="Cambria Math" panose="02040503050406030204" pitchFamily="18" charset="0"/>
                      </a:rPr>
                      <m:t> − 1)</m:t>
                    </m:r>
                  </m:oMath>
                </a14:m>
                <a:r>
                  <a:rPr lang="en-TW" dirty="0"/>
                  <a:t>, and then go up 1 pixel, and go left 2 pixels.</a:t>
                </a:r>
              </a:p>
            </p:txBody>
          </p:sp>
        </mc:Choice>
        <mc:Fallback xmlns="">
          <p:sp>
            <p:nvSpPr>
              <p:cNvPr id="3" name="Content Placeholder 2">
                <a:extLst>
                  <a:ext uri="{FF2B5EF4-FFF2-40B4-BE49-F238E27FC236}">
                    <a16:creationId xmlns:a16="http://schemas.microsoft.com/office/drawing/2014/main" id="{0F21CB43-0863-E94F-A1E4-C2CFC34658C9}"/>
                  </a:ext>
                </a:extLst>
              </p:cNvPr>
              <p:cNvSpPr>
                <a:spLocks noGrp="1" noRot="1" noChangeAspect="1" noMove="1" noResize="1" noEditPoints="1" noAdjustHandles="1" noChangeArrowheads="1" noChangeShapeType="1" noTextEdit="1"/>
              </p:cNvSpPr>
              <p:nvPr>
                <p:ph idx="1"/>
              </p:nvPr>
            </p:nvSpPr>
            <p:spPr>
              <a:xfrm>
                <a:off x="838199" y="1825625"/>
                <a:ext cx="6765099" cy="4351338"/>
              </a:xfrm>
              <a:blipFill>
                <a:blip r:embed="rId3"/>
                <a:stretch>
                  <a:fillRect l="-1685" t="-2326" r="-1685"/>
                </a:stretch>
              </a:blipFill>
            </p:spPr>
            <p:txBody>
              <a:bodyPr/>
              <a:lstStyle/>
              <a:p>
                <a:r>
                  <a:rPr lang="en-TW">
                    <a:noFill/>
                  </a:rPr>
                  <a:t> </a:t>
                </a:r>
              </a:p>
            </p:txBody>
          </p:sp>
        </mc:Fallback>
      </mc:AlternateContent>
      <p:pic>
        <p:nvPicPr>
          <p:cNvPr id="7" name="Graphic 6">
            <a:extLst>
              <a:ext uri="{FF2B5EF4-FFF2-40B4-BE49-F238E27FC236}">
                <a16:creationId xmlns:a16="http://schemas.microsoft.com/office/drawing/2014/main" id="{79BF0094-04EA-BE43-9CFC-27234236F8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04339" y="2260947"/>
            <a:ext cx="3348000" cy="3240000"/>
          </a:xfrm>
          <a:prstGeom prst="rect">
            <a:avLst/>
          </a:prstGeom>
        </p:spPr>
      </p:pic>
      <p:cxnSp>
        <p:nvCxnSpPr>
          <p:cNvPr id="9" name="Straight Arrow Connector 8">
            <a:extLst>
              <a:ext uri="{FF2B5EF4-FFF2-40B4-BE49-F238E27FC236}">
                <a16:creationId xmlns:a16="http://schemas.microsoft.com/office/drawing/2014/main" id="{3D626FA4-ADD7-6948-9D27-45F597313176}"/>
              </a:ext>
            </a:extLst>
          </p:cNvPr>
          <p:cNvCxnSpPr>
            <a:cxnSpLocks/>
          </p:cNvCxnSpPr>
          <p:nvPr/>
        </p:nvCxnSpPr>
        <p:spPr>
          <a:xfrm>
            <a:off x="8931473" y="2260947"/>
            <a:ext cx="0" cy="1446757"/>
          </a:xfrm>
          <a:prstGeom prst="straightConnector1">
            <a:avLst/>
          </a:prstGeom>
          <a:ln w="730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AD06DD9-0829-804E-A67F-CD5CCA1548FA}"/>
              </a:ext>
            </a:extLst>
          </p:cNvPr>
          <p:cNvCxnSpPr>
            <a:cxnSpLocks/>
            <a:stCxn id="7" idx="1"/>
          </p:cNvCxnSpPr>
          <p:nvPr/>
        </p:nvCxnSpPr>
        <p:spPr>
          <a:xfrm>
            <a:off x="7904339" y="3880947"/>
            <a:ext cx="826302" cy="0"/>
          </a:xfrm>
          <a:prstGeom prst="straightConnector1">
            <a:avLst/>
          </a:prstGeom>
          <a:ln w="730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528A93C-79C9-9D43-93F1-B6744D9A28C9}"/>
              </a:ext>
            </a:extLst>
          </p:cNvPr>
          <p:cNvCxnSpPr>
            <a:cxnSpLocks/>
          </p:cNvCxnSpPr>
          <p:nvPr/>
        </p:nvCxnSpPr>
        <p:spPr>
          <a:xfrm flipV="1">
            <a:off x="9584499" y="4722278"/>
            <a:ext cx="0" cy="778669"/>
          </a:xfrm>
          <a:prstGeom prst="straightConnector1">
            <a:avLst/>
          </a:prstGeom>
          <a:ln w="730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C13A327-2F8D-5440-8050-0415EE92641E}"/>
              </a:ext>
            </a:extLst>
          </p:cNvPr>
          <p:cNvCxnSpPr>
            <a:cxnSpLocks/>
          </p:cNvCxnSpPr>
          <p:nvPr/>
        </p:nvCxnSpPr>
        <p:spPr>
          <a:xfrm flipH="1">
            <a:off x="9908088" y="4540635"/>
            <a:ext cx="1344251" cy="0"/>
          </a:xfrm>
          <a:prstGeom prst="straightConnector1">
            <a:avLst/>
          </a:prstGeom>
          <a:ln w="730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70635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C9E79-E2FA-D64C-B068-F3746D831C63}"/>
              </a:ext>
            </a:extLst>
          </p:cNvPr>
          <p:cNvSpPr>
            <a:spLocks noGrp="1"/>
          </p:cNvSpPr>
          <p:nvPr>
            <p:ph type="title"/>
          </p:nvPr>
        </p:nvSpPr>
        <p:spPr/>
        <p:txBody>
          <a:bodyPr/>
          <a:lstStyle/>
          <a:p>
            <a:r>
              <a:rPr lang="en-TW" dirty="0"/>
              <a:t>Mirroring an Image – Along with Diagonal 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C5C952-3A2A-F140-A9B2-BF1BDDA33CC8}"/>
                  </a:ext>
                </a:extLst>
              </p:cNvPr>
              <p:cNvSpPr>
                <a:spLocks noGrp="1"/>
              </p:cNvSpPr>
              <p:nvPr>
                <p:ph idx="1"/>
              </p:nvPr>
            </p:nvSpPr>
            <p:spPr>
              <a:xfrm>
                <a:off x="838200" y="1825625"/>
                <a:ext cx="7078249" cy="4351338"/>
              </a:xfrm>
            </p:spPr>
            <p:txBody>
              <a:bodyPr>
                <a:normAutofit lnSpcReduction="10000"/>
              </a:bodyPr>
              <a:lstStyle/>
              <a:p>
                <a:pPr marL="0" indent="0">
                  <a:buNone/>
                </a:pPr>
                <a:r>
                  <a:rPr lang="en-TW" dirty="0"/>
                  <a:t>Therefore, we can conclude that the mirrored point of </a:t>
                </a:r>
                <a14:m>
                  <m:oMath xmlns:m="http://schemas.openxmlformats.org/officeDocument/2006/math">
                    <m:r>
                      <a:rPr lang="en-TW" i="1" dirty="0" smtClean="0">
                        <a:latin typeface="Cambria Math" panose="02040503050406030204" pitchFamily="18" charset="0"/>
                      </a:rPr>
                      <m:t>(</m:t>
                    </m:r>
                    <m:r>
                      <a:rPr lang="en-TW" i="1" dirty="0" smtClean="0">
                        <a:latin typeface="Cambria Math" panose="02040503050406030204" pitchFamily="18" charset="0"/>
                      </a:rPr>
                      <m:t>𝑥</m:t>
                    </m:r>
                    <m:r>
                      <a:rPr lang="en-TW" i="1" dirty="0" smtClean="0">
                        <a:latin typeface="Cambria Math" panose="02040503050406030204" pitchFamily="18" charset="0"/>
                      </a:rPr>
                      <m:t>, </m:t>
                    </m:r>
                    <m:r>
                      <a:rPr lang="en-TW" i="1" dirty="0" smtClean="0">
                        <a:latin typeface="Cambria Math" panose="02040503050406030204" pitchFamily="18" charset="0"/>
                      </a:rPr>
                      <m:t>𝑦</m:t>
                    </m:r>
                    <m:r>
                      <a:rPr lang="en-TW" i="1" dirty="0" smtClean="0">
                        <a:latin typeface="Cambria Math" panose="02040503050406030204" pitchFamily="18" charset="0"/>
                      </a:rPr>
                      <m:t>) </m:t>
                    </m:r>
                  </m:oMath>
                </a14:m>
                <a:r>
                  <a:rPr lang="en-TW" dirty="0"/>
                  <a:t>will be </a:t>
                </a:r>
                <a14:m>
                  <m:oMath xmlns:m="http://schemas.openxmlformats.org/officeDocument/2006/math">
                    <m:r>
                      <a:rPr lang="en-TW" sz="2400" i="1" dirty="0" smtClean="0">
                        <a:latin typeface="Cambria Math" panose="02040503050406030204" pitchFamily="18" charset="0"/>
                      </a:rPr>
                      <m:t>(</m:t>
                    </m:r>
                    <m:r>
                      <a:rPr lang="en-TW" sz="2400" i="1" dirty="0" smtClean="0">
                        <a:latin typeface="Cambria Math" panose="02040503050406030204" pitchFamily="18" charset="0"/>
                      </a:rPr>
                      <m:t>𝑝𝑖𝑐𝑡𝑢𝑟𝑒𝑊𝑖𝑑𝑡h</m:t>
                    </m:r>
                    <m:r>
                      <a:rPr lang="en-TW" sz="2400" i="1" dirty="0" smtClean="0">
                        <a:latin typeface="Cambria Math" panose="02040503050406030204" pitchFamily="18" charset="0"/>
                      </a:rPr>
                      <m:t> – 1 – </m:t>
                    </m:r>
                    <m:r>
                      <a:rPr lang="en-TW" sz="2400" i="1" dirty="0" smtClean="0">
                        <a:latin typeface="Cambria Math" panose="02040503050406030204" pitchFamily="18" charset="0"/>
                      </a:rPr>
                      <m:t>𝑦</m:t>
                    </m:r>
                    <m:r>
                      <a:rPr lang="en-TW" sz="2400" i="1" dirty="0" smtClean="0">
                        <a:latin typeface="Cambria Math" panose="02040503050406030204" pitchFamily="18" charset="0"/>
                      </a:rPr>
                      <m:t>, </m:t>
                    </m:r>
                    <m:r>
                      <a:rPr lang="en-TW" sz="2400" i="1" dirty="0" smtClean="0">
                        <a:latin typeface="Cambria Math" panose="02040503050406030204" pitchFamily="18" charset="0"/>
                      </a:rPr>
                      <m:t>𝑝𝑖𝑐𝑡𝑢𝑟𝑒𝐻𝑒𝑖𝑔h𝑡</m:t>
                    </m:r>
                    <m:r>
                      <a:rPr lang="en-TW" sz="2400" i="1" dirty="0" smtClean="0">
                        <a:latin typeface="Cambria Math" panose="02040503050406030204" pitchFamily="18" charset="0"/>
                      </a:rPr>
                      <m:t> – 1 − </m:t>
                    </m:r>
                    <m:r>
                      <a:rPr lang="en-TW" sz="2400" i="1" dirty="0" smtClean="0">
                        <a:latin typeface="Cambria Math" panose="02040503050406030204" pitchFamily="18" charset="0"/>
                      </a:rPr>
                      <m:t>𝑥</m:t>
                    </m:r>
                    <m:r>
                      <a:rPr lang="en-TW" sz="2400" i="1" dirty="0" smtClean="0">
                        <a:latin typeface="Cambria Math" panose="02040503050406030204" pitchFamily="18" charset="0"/>
                      </a:rPr>
                      <m:t>).</m:t>
                    </m:r>
                  </m:oMath>
                </a14:m>
                <a:endParaRPr lang="en-TW" sz="2400" dirty="0"/>
              </a:p>
              <a:p>
                <a:pPr marL="0" indent="0">
                  <a:buNone/>
                </a:pPr>
                <a:r>
                  <a:rPr lang="en-TW" dirty="0"/>
                  <a:t>Therefore, we just need to design a nested for loop that visits all the blue pixels.</a:t>
                </a:r>
              </a:p>
              <a:p>
                <a:pPr marL="0" indent="0">
                  <a:buNone/>
                </a:pPr>
                <a:r>
                  <a:rPr lang="en-TW" dirty="0"/>
                  <a:t>We can tell that:</a:t>
                </a:r>
              </a:p>
              <a:p>
                <a:pPr marL="514350" indent="-514350">
                  <a:buAutoNum type="arabicPeriod"/>
                </a:pPr>
                <a:r>
                  <a:rPr lang="en-TW" dirty="0"/>
                  <a:t>The outer </a:t>
                </a:r>
                <a:r>
                  <a:rPr lang="en-TW" i="1" dirty="0"/>
                  <a:t>for loop </a:t>
                </a:r>
                <a:r>
                  <a:rPr lang="en-TW" dirty="0"/>
                  <a:t>should start from </a:t>
                </a:r>
                <a14:m>
                  <m:oMath xmlns:m="http://schemas.openxmlformats.org/officeDocument/2006/math">
                    <m:r>
                      <a:rPr lang="en-TW" i="1" dirty="0">
                        <a:latin typeface="Cambria Math" panose="02040503050406030204" pitchFamily="18" charset="0"/>
                      </a:rPr>
                      <m:t>𝑦</m:t>
                    </m:r>
                    <m:r>
                      <a:rPr lang="en-TW" i="1" dirty="0">
                        <a:latin typeface="Cambria Math" panose="02040503050406030204" pitchFamily="18" charset="0"/>
                      </a:rPr>
                      <m:t> = 0 </m:t>
                    </m:r>
                  </m:oMath>
                </a14:m>
                <a:r>
                  <a:rPr lang="en-TW" dirty="0"/>
                  <a:t>to y equals the height of the picture - 1.</a:t>
                </a:r>
              </a:p>
              <a:p>
                <a:pPr marL="514350" indent="-514350">
                  <a:buAutoNum type="arabicPeriod"/>
                </a:pPr>
                <a:r>
                  <a:rPr lang="en-TW" dirty="0"/>
                  <a:t>The inner </a:t>
                </a:r>
                <a:r>
                  <a:rPr lang="en-TW" i="1" dirty="0"/>
                  <a:t>for loop </a:t>
                </a:r>
                <a:r>
                  <a:rPr lang="en-TW" dirty="0"/>
                  <a:t>should start from </a:t>
                </a:r>
                <a14:m>
                  <m:oMath xmlns:m="http://schemas.openxmlformats.org/officeDocument/2006/math">
                    <m:r>
                      <a:rPr lang="en-TW" i="1" dirty="0" smtClean="0">
                        <a:latin typeface="Cambria Math" panose="02040503050406030204" pitchFamily="18" charset="0"/>
                      </a:rPr>
                      <m:t>𝑥</m:t>
                    </m:r>
                    <m:r>
                      <a:rPr lang="en-TW" i="1" dirty="0">
                        <a:latin typeface="Cambria Math" panose="02040503050406030204" pitchFamily="18" charset="0"/>
                      </a:rPr>
                      <m:t> </m:t>
                    </m:r>
                    <m:r>
                      <a:rPr lang="en-TW" i="1" dirty="0" smtClean="0">
                        <a:latin typeface="Cambria Math" panose="02040503050406030204" pitchFamily="18" charset="0"/>
                      </a:rPr>
                      <m:t>=</m:t>
                    </m:r>
                    <m:r>
                      <a:rPr lang="en-TW" i="1" dirty="0">
                        <a:latin typeface="Cambria Math" panose="02040503050406030204" pitchFamily="18" charset="0"/>
                      </a:rPr>
                      <m:t> </m:t>
                    </m:r>
                    <m:r>
                      <a:rPr lang="en-TW" i="1" dirty="0" smtClean="0">
                        <a:latin typeface="Cambria Math" panose="02040503050406030204" pitchFamily="18" charset="0"/>
                      </a:rPr>
                      <m:t>0</m:t>
                    </m:r>
                    <m:r>
                      <a:rPr lang="en-TW" i="1" dirty="0">
                        <a:latin typeface="Cambria Math" panose="02040503050406030204" pitchFamily="18" charset="0"/>
                      </a:rPr>
                      <m:t> </m:t>
                    </m:r>
                  </m:oMath>
                </a14:m>
                <a:r>
                  <a:rPr lang="en-TW" dirty="0"/>
                  <a:t>to </a:t>
                </a:r>
                <a14:m>
                  <m:oMath xmlns:m="http://schemas.openxmlformats.org/officeDocument/2006/math">
                    <m:r>
                      <a:rPr lang="en-TW" i="1" dirty="0" smtClean="0">
                        <a:latin typeface="Cambria Math" panose="02040503050406030204" pitchFamily="18" charset="0"/>
                      </a:rPr>
                      <m:t>𝑥</m:t>
                    </m:r>
                    <m:r>
                      <a:rPr lang="en-TW" i="1" dirty="0" smtClean="0">
                        <a:latin typeface="Cambria Math" panose="02040503050406030204" pitchFamily="18" charset="0"/>
                      </a:rPr>
                      <m:t> = </m:t>
                    </m:r>
                    <m:r>
                      <a:rPr lang="en-TW" i="1" dirty="0" smtClean="0">
                        <a:latin typeface="Cambria Math" panose="02040503050406030204" pitchFamily="18" charset="0"/>
                      </a:rPr>
                      <m:t>𝑝𝑖𝑐𝑡𝑢𝑟𝑒𝑊𝑖𝑑𝑡h</m:t>
                    </m:r>
                    <m:r>
                      <a:rPr lang="en-US" b="0" i="1" dirty="0" smtClean="0">
                        <a:latin typeface="Cambria Math" panose="02040503050406030204" pitchFamily="18" charset="0"/>
                      </a:rPr>
                      <m:t> −1</m:t>
                    </m:r>
                    <m:r>
                      <a:rPr lang="en-TW" i="1" dirty="0" smtClean="0">
                        <a:latin typeface="Cambria Math" panose="02040503050406030204" pitchFamily="18" charset="0"/>
                      </a:rPr>
                      <m:t> </m:t>
                    </m:r>
                    <m:r>
                      <a:rPr lang="en-US" b="0" i="1" dirty="0" smtClean="0">
                        <a:latin typeface="Cambria Math" panose="02040503050406030204" pitchFamily="18" charset="0"/>
                      </a:rPr>
                      <m:t>− </m:t>
                    </m:r>
                    <m:r>
                      <a:rPr lang="en-TW" i="1" dirty="0" smtClean="0">
                        <a:latin typeface="Cambria Math" panose="02040503050406030204" pitchFamily="18" charset="0"/>
                      </a:rPr>
                      <m:t>𝑦</m:t>
                    </m:r>
                  </m:oMath>
                </a14:m>
                <a:r>
                  <a:rPr lang="en-TW" dirty="0"/>
                  <a:t>.</a:t>
                </a:r>
              </a:p>
              <a:p>
                <a:pPr marL="0" indent="0">
                  <a:buNone/>
                </a:pPr>
                <a:endParaRPr lang="en-TW" dirty="0"/>
              </a:p>
            </p:txBody>
          </p:sp>
        </mc:Choice>
        <mc:Fallback xmlns="">
          <p:sp>
            <p:nvSpPr>
              <p:cNvPr id="3" name="Content Placeholder 2">
                <a:extLst>
                  <a:ext uri="{FF2B5EF4-FFF2-40B4-BE49-F238E27FC236}">
                    <a16:creationId xmlns:a16="http://schemas.microsoft.com/office/drawing/2014/main" id="{C1C5C952-3A2A-F140-A9B2-BF1BDDA33CC8}"/>
                  </a:ext>
                </a:extLst>
              </p:cNvPr>
              <p:cNvSpPr>
                <a:spLocks noGrp="1" noRot="1" noChangeAspect="1" noMove="1" noResize="1" noEditPoints="1" noAdjustHandles="1" noChangeArrowheads="1" noChangeShapeType="1" noTextEdit="1"/>
              </p:cNvSpPr>
              <p:nvPr>
                <p:ph idx="1"/>
              </p:nvPr>
            </p:nvSpPr>
            <p:spPr>
              <a:xfrm>
                <a:off x="838200" y="1825625"/>
                <a:ext cx="7078249" cy="4351338"/>
              </a:xfrm>
              <a:blipFill>
                <a:blip r:embed="rId2"/>
                <a:stretch>
                  <a:fillRect l="-1792" t="-3198"/>
                </a:stretch>
              </a:blipFill>
            </p:spPr>
            <p:txBody>
              <a:bodyPr/>
              <a:lstStyle/>
              <a:p>
                <a:r>
                  <a:rPr lang="en-TW">
                    <a:noFill/>
                  </a:rPr>
                  <a:t> </a:t>
                </a:r>
              </a:p>
            </p:txBody>
          </p:sp>
        </mc:Fallback>
      </mc:AlternateContent>
      <p:pic>
        <p:nvPicPr>
          <p:cNvPr id="5" name="Graphic 4">
            <a:extLst>
              <a:ext uri="{FF2B5EF4-FFF2-40B4-BE49-F238E27FC236}">
                <a16:creationId xmlns:a16="http://schemas.microsoft.com/office/drawing/2014/main" id="{3C9DC35A-F96D-DC42-AC84-8F9EA02571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05800" y="2381294"/>
            <a:ext cx="3348000" cy="3240000"/>
          </a:xfrm>
          <a:prstGeom prst="rect">
            <a:avLst/>
          </a:prstGeom>
        </p:spPr>
      </p:pic>
    </p:spTree>
    <p:extLst>
      <p:ext uri="{BB962C8B-B14F-4D97-AF65-F5344CB8AC3E}">
        <p14:creationId xmlns:p14="http://schemas.microsoft.com/office/powerpoint/2010/main" val="3985971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3B3E7-E725-7740-BE31-DA1B937CFCC4}"/>
              </a:ext>
            </a:extLst>
          </p:cNvPr>
          <p:cNvSpPr>
            <a:spLocks noGrp="1"/>
          </p:cNvSpPr>
          <p:nvPr>
            <p:ph type="title"/>
          </p:nvPr>
        </p:nvSpPr>
        <p:spPr/>
        <p:txBody>
          <a:bodyPr/>
          <a:lstStyle/>
          <a:p>
            <a:r>
              <a:rPr lang="en-TW" dirty="0"/>
              <a:t>Mirroring an Image – Along with Diagonal 2</a:t>
            </a:r>
          </a:p>
        </p:txBody>
      </p:sp>
      <p:sp>
        <p:nvSpPr>
          <p:cNvPr id="3" name="Content Placeholder 2">
            <a:extLst>
              <a:ext uri="{FF2B5EF4-FFF2-40B4-BE49-F238E27FC236}">
                <a16:creationId xmlns:a16="http://schemas.microsoft.com/office/drawing/2014/main" id="{95566EE5-E27D-E245-BD31-E062397010A5}"/>
              </a:ext>
            </a:extLst>
          </p:cNvPr>
          <p:cNvSpPr>
            <a:spLocks noGrp="1"/>
          </p:cNvSpPr>
          <p:nvPr>
            <p:ph idx="1"/>
          </p:nvPr>
        </p:nvSpPr>
        <p:spPr/>
        <p:txBody>
          <a:bodyPr/>
          <a:lstStyle/>
          <a:p>
            <a:pPr marL="0" indent="0">
              <a:buNone/>
            </a:pPr>
            <a:r>
              <a:rPr lang="en-TW" dirty="0"/>
              <a:t>Therefore, the pseudocode will be:</a:t>
            </a:r>
          </a:p>
          <a:p>
            <a:pPr marL="0" indent="0">
              <a:buNone/>
            </a:pPr>
            <a:r>
              <a:rPr lang="en-TW" i="1" dirty="0"/>
              <a:t>function mirror(picture):</a:t>
            </a:r>
            <a:br>
              <a:rPr lang="en-TW" i="1" dirty="0"/>
            </a:br>
            <a:r>
              <a:rPr lang="en-TW" i="1" dirty="0"/>
              <a:t>	for y from 0 to getHeight(picture) - 1:</a:t>
            </a:r>
            <a:br>
              <a:rPr lang="en-TW" i="1" dirty="0"/>
            </a:br>
            <a:r>
              <a:rPr lang="en-TW" i="1" dirty="0"/>
              <a:t>		for x from 0 to getWidth(picture) – 1 - y:</a:t>
            </a:r>
            <a:br>
              <a:rPr lang="en-TW" i="1" dirty="0"/>
            </a:br>
            <a:r>
              <a:rPr lang="en-TW" i="1" dirty="0"/>
              <a:t>			p1 =  pixel from (x, y)</a:t>
            </a:r>
            <a:br>
              <a:rPr lang="en-TW" i="1" dirty="0"/>
            </a:br>
            <a:r>
              <a:rPr lang="en-TW" i="1" dirty="0"/>
              <a:t>			p2 = pixel from(</a:t>
            </a:r>
            <a:r>
              <a:rPr lang="en-US" i="1" dirty="0"/>
              <a:t>getHeight(pic)-1-y,getWidth(pic)-1-x</a:t>
            </a:r>
            <a:r>
              <a:rPr lang="en-TW" i="1" dirty="0"/>
              <a:t>)</a:t>
            </a:r>
            <a:br>
              <a:rPr lang="en-TW" i="1" dirty="0"/>
            </a:br>
            <a:r>
              <a:rPr lang="en-TW" i="1" dirty="0"/>
              <a:t>			change p2’s color to p1’s color</a:t>
            </a:r>
          </a:p>
          <a:p>
            <a:pPr marL="0" indent="0">
              <a:buNone/>
            </a:pPr>
            <a:endParaRPr lang="en-TW" dirty="0"/>
          </a:p>
        </p:txBody>
      </p:sp>
    </p:spTree>
    <p:extLst>
      <p:ext uri="{BB962C8B-B14F-4D97-AF65-F5344CB8AC3E}">
        <p14:creationId xmlns:p14="http://schemas.microsoft.com/office/powerpoint/2010/main" val="40120482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4FEB0-AE16-0948-AFD8-B0AD54D24B0D}"/>
              </a:ext>
            </a:extLst>
          </p:cNvPr>
          <p:cNvSpPr>
            <a:spLocks noGrp="1"/>
          </p:cNvSpPr>
          <p:nvPr>
            <p:ph type="title"/>
          </p:nvPr>
        </p:nvSpPr>
        <p:spPr/>
        <p:txBody>
          <a:bodyPr/>
          <a:lstStyle/>
          <a:p>
            <a:r>
              <a:rPr lang="en-TW" dirty="0"/>
              <a:t>MISC – Copy t</a:t>
            </a:r>
            <a:r>
              <a:rPr lang="en-US" dirty="0"/>
              <a:t>he</a:t>
            </a:r>
            <a:r>
              <a:rPr lang="en-TW" dirty="0"/>
              <a:t> </a:t>
            </a:r>
            <a:r>
              <a:rPr lang="en-US"/>
              <a:t>Picture</a:t>
            </a:r>
            <a:r>
              <a:rPr lang="en-TW"/>
              <a:t> </a:t>
            </a:r>
            <a:r>
              <a:rPr lang="en-TW" dirty="0"/>
              <a:t>to Somewhere Else</a:t>
            </a:r>
          </a:p>
        </p:txBody>
      </p:sp>
      <p:sp>
        <p:nvSpPr>
          <p:cNvPr id="3" name="Content Placeholder 2">
            <a:extLst>
              <a:ext uri="{FF2B5EF4-FFF2-40B4-BE49-F238E27FC236}">
                <a16:creationId xmlns:a16="http://schemas.microsoft.com/office/drawing/2014/main" id="{C37D64BD-7675-6949-BDC5-A2270D8FCF14}"/>
              </a:ext>
            </a:extLst>
          </p:cNvPr>
          <p:cNvSpPr>
            <a:spLocks noGrp="1"/>
          </p:cNvSpPr>
          <p:nvPr>
            <p:ph idx="1"/>
          </p:nvPr>
        </p:nvSpPr>
        <p:spPr/>
        <p:txBody>
          <a:bodyPr/>
          <a:lstStyle/>
          <a:p>
            <a:pPr marL="0" indent="0">
              <a:buNone/>
            </a:pPr>
            <a:r>
              <a:rPr lang="en-US" dirty="0"/>
              <a:t>In JES, a function called </a:t>
            </a:r>
            <a:r>
              <a:rPr lang="en-US" i="1" dirty="0" err="1"/>
              <a:t>makeEmptyPicture</a:t>
            </a:r>
            <a:r>
              <a:rPr lang="en-US" i="1" dirty="0"/>
              <a:t>(width, height) </a:t>
            </a:r>
            <a:r>
              <a:rPr lang="en-US" dirty="0"/>
              <a:t>can create a new empty picture. If we want to copy a picture somewhere else, we can call the called </a:t>
            </a:r>
            <a:r>
              <a:rPr lang="en-US" i="1" dirty="0" err="1"/>
              <a:t>makeEmptyPicture</a:t>
            </a:r>
            <a:r>
              <a:rPr lang="en-US" i="1" dirty="0"/>
              <a:t>(width, height) </a:t>
            </a:r>
            <a:r>
              <a:rPr lang="en-US" dirty="0"/>
              <a:t>first. Then, we can iterate through the original picture and copy each pixel’s color to the new empty picture.</a:t>
            </a:r>
            <a:endParaRPr lang="en-TW" dirty="0"/>
          </a:p>
        </p:txBody>
      </p:sp>
    </p:spTree>
    <p:extLst>
      <p:ext uri="{BB962C8B-B14F-4D97-AF65-F5344CB8AC3E}">
        <p14:creationId xmlns:p14="http://schemas.microsoft.com/office/powerpoint/2010/main" val="10665087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EC59E-351A-884C-924D-7F22ED2E6607}"/>
              </a:ext>
            </a:extLst>
          </p:cNvPr>
          <p:cNvSpPr>
            <a:spLocks noGrp="1"/>
          </p:cNvSpPr>
          <p:nvPr>
            <p:ph type="title"/>
          </p:nvPr>
        </p:nvSpPr>
        <p:spPr/>
        <p:txBody>
          <a:bodyPr/>
          <a:lstStyle/>
          <a:p>
            <a:r>
              <a:rPr lang="en-TW" dirty="0"/>
              <a:t>MISC – Scale Down an Image</a:t>
            </a:r>
          </a:p>
        </p:txBody>
      </p:sp>
      <p:sp>
        <p:nvSpPr>
          <p:cNvPr id="3" name="Content Placeholder 2">
            <a:extLst>
              <a:ext uri="{FF2B5EF4-FFF2-40B4-BE49-F238E27FC236}">
                <a16:creationId xmlns:a16="http://schemas.microsoft.com/office/drawing/2014/main" id="{226AD725-A1F2-D64B-941C-1E400DAF4049}"/>
              </a:ext>
            </a:extLst>
          </p:cNvPr>
          <p:cNvSpPr>
            <a:spLocks noGrp="1"/>
          </p:cNvSpPr>
          <p:nvPr>
            <p:ph idx="1"/>
          </p:nvPr>
        </p:nvSpPr>
        <p:spPr/>
        <p:txBody>
          <a:bodyPr/>
          <a:lstStyle/>
          <a:p>
            <a:pPr marL="0" indent="0">
              <a:buNone/>
            </a:pPr>
            <a:r>
              <a:rPr lang="en-US" dirty="0"/>
              <a:t>Resizing an image is a common task for a computer to perform. How can we scale down in image? A practical and straightforward approach is – for every 4 pixels, we only copy the top-right pixel and paste it to the new empty picture. (This does not sound realistic. However, it does work!!)</a:t>
            </a:r>
            <a:endParaRPr lang="en-TW" dirty="0"/>
          </a:p>
        </p:txBody>
      </p:sp>
      <p:pic>
        <p:nvPicPr>
          <p:cNvPr id="5" name="Graphic 4">
            <a:extLst>
              <a:ext uri="{FF2B5EF4-FFF2-40B4-BE49-F238E27FC236}">
                <a16:creationId xmlns:a16="http://schemas.microsoft.com/office/drawing/2014/main" id="{EFC10FBF-2ECD-E940-AE42-66CB56F735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29534" y="3690829"/>
            <a:ext cx="5132931" cy="2621071"/>
          </a:xfrm>
          <a:prstGeom prst="rect">
            <a:avLst/>
          </a:prstGeom>
        </p:spPr>
      </p:pic>
    </p:spTree>
    <p:extLst>
      <p:ext uri="{BB962C8B-B14F-4D97-AF65-F5344CB8AC3E}">
        <p14:creationId xmlns:p14="http://schemas.microsoft.com/office/powerpoint/2010/main" val="6308127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759FE-1C4B-9E48-9B91-EE837A91347F}"/>
              </a:ext>
            </a:extLst>
          </p:cNvPr>
          <p:cNvSpPr>
            <a:spLocks noGrp="1"/>
          </p:cNvSpPr>
          <p:nvPr>
            <p:ph type="title"/>
          </p:nvPr>
        </p:nvSpPr>
        <p:spPr/>
        <p:txBody>
          <a:bodyPr/>
          <a:lstStyle/>
          <a:p>
            <a:r>
              <a:rPr lang="en-TW" dirty="0"/>
              <a:t>MISC – Scale Down an Image</a:t>
            </a:r>
          </a:p>
        </p:txBody>
      </p:sp>
      <p:sp>
        <p:nvSpPr>
          <p:cNvPr id="3" name="Content Placeholder 2">
            <a:extLst>
              <a:ext uri="{FF2B5EF4-FFF2-40B4-BE49-F238E27FC236}">
                <a16:creationId xmlns:a16="http://schemas.microsoft.com/office/drawing/2014/main" id="{4BC46267-61E5-274E-835D-9DED48B25255}"/>
              </a:ext>
            </a:extLst>
          </p:cNvPr>
          <p:cNvSpPr>
            <a:spLocks noGrp="1"/>
          </p:cNvSpPr>
          <p:nvPr>
            <p:ph idx="1"/>
          </p:nvPr>
        </p:nvSpPr>
        <p:spPr>
          <a:xfrm>
            <a:off x="838200" y="1825625"/>
            <a:ext cx="10515600" cy="4921164"/>
          </a:xfrm>
        </p:spPr>
        <p:txBody>
          <a:bodyPr>
            <a:normAutofit lnSpcReduction="10000"/>
          </a:bodyPr>
          <a:lstStyle/>
          <a:p>
            <a:pPr marL="0" indent="0">
              <a:buNone/>
            </a:pPr>
            <a:r>
              <a:rPr lang="en-TW" dirty="0"/>
              <a:t>Here’s the pseudocode:</a:t>
            </a:r>
          </a:p>
          <a:p>
            <a:pPr marL="0" indent="0">
              <a:buNone/>
            </a:pPr>
            <a:r>
              <a:rPr lang="en-TW" sz="2400" i="1" dirty="0"/>
              <a:t>function scaleDown(pic):</a:t>
            </a:r>
            <a:br>
              <a:rPr lang="en-TW" sz="2400" i="1" dirty="0"/>
            </a:br>
            <a:r>
              <a:rPr lang="en-TW" sz="2400" i="1" dirty="0"/>
              <a:t>	w = getWidth(pic)</a:t>
            </a:r>
            <a:br>
              <a:rPr lang="en-TW" sz="2400" i="1" dirty="0"/>
            </a:br>
            <a:r>
              <a:rPr lang="en-TW" sz="2400" i="1" dirty="0"/>
              <a:t>	h = getHeight(pic)</a:t>
            </a:r>
            <a:br>
              <a:rPr lang="en-TW" sz="2400" i="1" dirty="0"/>
            </a:br>
            <a:r>
              <a:rPr lang="en-TW" sz="2400" i="1" dirty="0"/>
              <a:t>	canvas = new empty picture with size = (w/2, h/2)</a:t>
            </a:r>
            <a:br>
              <a:rPr lang="en-TW" sz="2400" i="1" dirty="0"/>
            </a:br>
            <a:r>
              <a:rPr lang="en-TW" sz="2400" i="1" dirty="0"/>
              <a:t>	targetX = 0</a:t>
            </a:r>
            <a:br>
              <a:rPr lang="en-TW" sz="2400" i="1" dirty="0"/>
            </a:br>
            <a:r>
              <a:rPr lang="en-TW" sz="2400" i="1" dirty="0"/>
              <a:t>	targetY = 0</a:t>
            </a:r>
            <a:br>
              <a:rPr lang="en-TW" sz="2400" i="1" dirty="0"/>
            </a:br>
            <a:r>
              <a:rPr lang="en-TW" sz="2400" i="1" dirty="0"/>
              <a:t>	for x from 0 to w, step = 2:</a:t>
            </a:r>
            <a:br>
              <a:rPr lang="en-TW" sz="2400" i="1" dirty="0"/>
            </a:br>
            <a:r>
              <a:rPr lang="en-TW" sz="2400" i="1" dirty="0"/>
              <a:t>		for y from 0 to h, step = 2:</a:t>
            </a:r>
            <a:br>
              <a:rPr lang="en-TW" sz="2400" i="1" dirty="0"/>
            </a:br>
            <a:r>
              <a:rPr lang="en-TW" sz="2400" i="1" dirty="0"/>
              <a:t>			p1 = get pixel from pic at x, y</a:t>
            </a:r>
            <a:br>
              <a:rPr lang="en-TW" sz="2400" i="1" dirty="0"/>
            </a:br>
            <a:r>
              <a:rPr lang="en-TW" sz="2400" i="1" dirty="0"/>
              <a:t>			p2 = get pixel from canvas at targetX, targetY</a:t>
            </a:r>
            <a:br>
              <a:rPr lang="en-TW" sz="2400" i="1" dirty="0"/>
            </a:br>
            <a:r>
              <a:rPr lang="en-TW" sz="2400" i="1" dirty="0"/>
              <a:t>			set p2’s color to p1’s color</a:t>
            </a:r>
            <a:br>
              <a:rPr lang="en-TW" sz="2400" i="1" dirty="0"/>
            </a:br>
            <a:r>
              <a:rPr lang="en-TW" sz="2400" i="1" dirty="0"/>
              <a:t>			targetY = targetY + 1</a:t>
            </a:r>
            <a:br>
              <a:rPr lang="en-TW" sz="2400" i="1" dirty="0"/>
            </a:br>
            <a:r>
              <a:rPr lang="en-TW" sz="2400" i="1" dirty="0"/>
              <a:t>		targetX = targetX + 1</a:t>
            </a:r>
            <a:br>
              <a:rPr lang="en-TW" sz="2400" i="1" dirty="0"/>
            </a:br>
            <a:r>
              <a:rPr lang="en-TW" sz="2400" i="1" dirty="0"/>
              <a:t>		targetY = 0</a:t>
            </a:r>
          </a:p>
        </p:txBody>
      </p:sp>
    </p:spTree>
    <p:extLst>
      <p:ext uri="{BB962C8B-B14F-4D97-AF65-F5344CB8AC3E}">
        <p14:creationId xmlns:p14="http://schemas.microsoft.com/office/powerpoint/2010/main" val="16628476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B0E37-1BDF-2544-8D2C-34B382119631}"/>
              </a:ext>
            </a:extLst>
          </p:cNvPr>
          <p:cNvSpPr>
            <a:spLocks noGrp="1"/>
          </p:cNvSpPr>
          <p:nvPr>
            <p:ph type="title"/>
          </p:nvPr>
        </p:nvSpPr>
        <p:spPr/>
        <p:txBody>
          <a:bodyPr/>
          <a:lstStyle/>
          <a:p>
            <a:r>
              <a:rPr lang="en-TW" dirty="0"/>
              <a:t>MISC – Scale Up an Image</a:t>
            </a:r>
          </a:p>
        </p:txBody>
      </p:sp>
      <p:sp>
        <p:nvSpPr>
          <p:cNvPr id="3" name="Content Placeholder 2">
            <a:extLst>
              <a:ext uri="{FF2B5EF4-FFF2-40B4-BE49-F238E27FC236}">
                <a16:creationId xmlns:a16="http://schemas.microsoft.com/office/drawing/2014/main" id="{538CCC9A-005F-3040-A425-3CA5041DC79C}"/>
              </a:ext>
            </a:extLst>
          </p:cNvPr>
          <p:cNvSpPr>
            <a:spLocks noGrp="1"/>
          </p:cNvSpPr>
          <p:nvPr>
            <p:ph idx="1"/>
          </p:nvPr>
        </p:nvSpPr>
        <p:spPr/>
        <p:txBody>
          <a:bodyPr/>
          <a:lstStyle/>
          <a:p>
            <a:pPr marL="0" indent="0">
              <a:buNone/>
            </a:pPr>
            <a:r>
              <a:rPr lang="en-US" dirty="0"/>
              <a:t>Scaling an image up is similar to what we did. We make four new copies for every pixel in the original picture and put them on the new empty picture.</a:t>
            </a:r>
            <a:endParaRPr lang="en-TW" dirty="0"/>
          </a:p>
        </p:txBody>
      </p:sp>
      <p:pic>
        <p:nvPicPr>
          <p:cNvPr id="7" name="Graphic 6">
            <a:extLst>
              <a:ext uri="{FF2B5EF4-FFF2-40B4-BE49-F238E27FC236}">
                <a16:creationId xmlns:a16="http://schemas.microsoft.com/office/drawing/2014/main" id="{E33A65BA-06B9-504B-B9E3-2DD52EB11EC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76973" y="3131022"/>
            <a:ext cx="5838054" cy="3045941"/>
          </a:xfrm>
          <a:prstGeom prst="rect">
            <a:avLst/>
          </a:prstGeom>
        </p:spPr>
      </p:pic>
    </p:spTree>
    <p:extLst>
      <p:ext uri="{BB962C8B-B14F-4D97-AF65-F5344CB8AC3E}">
        <p14:creationId xmlns:p14="http://schemas.microsoft.com/office/powerpoint/2010/main" val="10132849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759FE-1C4B-9E48-9B91-EE837A91347F}"/>
              </a:ext>
            </a:extLst>
          </p:cNvPr>
          <p:cNvSpPr>
            <a:spLocks noGrp="1"/>
          </p:cNvSpPr>
          <p:nvPr>
            <p:ph type="title"/>
          </p:nvPr>
        </p:nvSpPr>
        <p:spPr/>
        <p:txBody>
          <a:bodyPr/>
          <a:lstStyle/>
          <a:p>
            <a:r>
              <a:rPr lang="en-TW" dirty="0"/>
              <a:t>MISC – Scale Up an Image</a:t>
            </a:r>
          </a:p>
        </p:txBody>
      </p:sp>
      <p:sp>
        <p:nvSpPr>
          <p:cNvPr id="3" name="Content Placeholder 2">
            <a:extLst>
              <a:ext uri="{FF2B5EF4-FFF2-40B4-BE49-F238E27FC236}">
                <a16:creationId xmlns:a16="http://schemas.microsoft.com/office/drawing/2014/main" id="{4BC46267-61E5-274E-835D-9DED48B25255}"/>
              </a:ext>
            </a:extLst>
          </p:cNvPr>
          <p:cNvSpPr>
            <a:spLocks noGrp="1"/>
          </p:cNvSpPr>
          <p:nvPr>
            <p:ph idx="1"/>
          </p:nvPr>
        </p:nvSpPr>
        <p:spPr>
          <a:xfrm>
            <a:off x="838200" y="1825625"/>
            <a:ext cx="10515600" cy="4921164"/>
          </a:xfrm>
        </p:spPr>
        <p:txBody>
          <a:bodyPr>
            <a:normAutofit fontScale="92500" lnSpcReduction="10000"/>
          </a:bodyPr>
          <a:lstStyle/>
          <a:p>
            <a:pPr marL="0" indent="0">
              <a:buNone/>
            </a:pPr>
            <a:r>
              <a:rPr lang="en-TW" dirty="0"/>
              <a:t>Here’s the pseudocode:</a:t>
            </a:r>
          </a:p>
          <a:p>
            <a:pPr marL="0" indent="0">
              <a:buNone/>
            </a:pPr>
            <a:r>
              <a:rPr lang="en-TW" sz="2400" i="1" dirty="0"/>
              <a:t>function scaleUp(pic):</a:t>
            </a:r>
            <a:br>
              <a:rPr lang="en-TW" sz="2400" i="1" dirty="0"/>
            </a:br>
            <a:r>
              <a:rPr lang="en-TW" sz="2400" i="1" dirty="0"/>
              <a:t>	w = getWidth(pic)</a:t>
            </a:r>
            <a:br>
              <a:rPr lang="en-TW" sz="2400" i="1" dirty="0"/>
            </a:br>
            <a:r>
              <a:rPr lang="en-TW" sz="2400" i="1" dirty="0"/>
              <a:t>	h = getHeight(pic)</a:t>
            </a:r>
            <a:br>
              <a:rPr lang="en-TW" sz="2400" i="1" dirty="0"/>
            </a:br>
            <a:r>
              <a:rPr lang="en-TW" sz="2400" i="1" dirty="0"/>
              <a:t>	canvas = new empty picture with size = (w*2, h*2)</a:t>
            </a:r>
            <a:br>
              <a:rPr lang="en-TW" sz="2400" i="1" dirty="0"/>
            </a:br>
            <a:r>
              <a:rPr lang="en-TW" sz="2400" i="1" dirty="0"/>
              <a:t>	targetX = 0</a:t>
            </a:r>
            <a:br>
              <a:rPr lang="en-TW" sz="2400" i="1" dirty="0"/>
            </a:br>
            <a:r>
              <a:rPr lang="en-TW" sz="2400" i="1" dirty="0"/>
              <a:t>	targetY = 0</a:t>
            </a:r>
            <a:br>
              <a:rPr lang="en-TW" sz="2400" i="1" dirty="0"/>
            </a:br>
            <a:r>
              <a:rPr lang="en-TW" sz="2400" i="1" dirty="0"/>
              <a:t>	for x from 0 to w:</a:t>
            </a:r>
            <a:br>
              <a:rPr lang="en-TW" sz="2400" i="1" dirty="0"/>
            </a:br>
            <a:r>
              <a:rPr lang="en-TW" sz="2400" i="1" dirty="0"/>
              <a:t>		for y from 0 to h:</a:t>
            </a:r>
            <a:br>
              <a:rPr lang="en-TW" sz="2400" i="1" dirty="0"/>
            </a:br>
            <a:r>
              <a:rPr lang="en-TW" sz="2400" i="1" dirty="0"/>
              <a:t>			p1 = get pixel from pic at x, y</a:t>
            </a:r>
            <a:br>
              <a:rPr lang="en-TW" sz="2400" i="1" dirty="0"/>
            </a:br>
            <a:r>
              <a:rPr lang="en-TW" sz="2400" i="1" dirty="0"/>
              <a:t>			p2 = get pixel from canvas at targetX, targetY</a:t>
            </a:r>
            <a:br>
              <a:rPr lang="en-TW" sz="2400" i="1" dirty="0"/>
            </a:br>
            <a:r>
              <a:rPr lang="en-TW" sz="2400" i="1" dirty="0"/>
              <a:t>			p3 = p2’s right, p4 = p2’s bottom, p5 = p2’s bottom right</a:t>
            </a:r>
            <a:br>
              <a:rPr lang="en-TW" sz="2400" i="1" dirty="0"/>
            </a:br>
            <a:r>
              <a:rPr lang="en-TW" sz="2400" i="1" dirty="0"/>
              <a:t>			set p2, p3, p4, p5 color to p1’s color</a:t>
            </a:r>
            <a:br>
              <a:rPr lang="en-TW" sz="2400" i="1" dirty="0"/>
            </a:br>
            <a:r>
              <a:rPr lang="en-TW" sz="2400" i="1" dirty="0"/>
              <a:t>			targetY = targetY + 2</a:t>
            </a:r>
            <a:br>
              <a:rPr lang="en-TW" sz="2400" i="1" dirty="0"/>
            </a:br>
            <a:r>
              <a:rPr lang="en-TW" sz="2400" i="1" dirty="0"/>
              <a:t>		targetX = targetX + 2</a:t>
            </a:r>
            <a:br>
              <a:rPr lang="en-TW" sz="2400" i="1" dirty="0"/>
            </a:br>
            <a:r>
              <a:rPr lang="en-TW" sz="2400" i="1" dirty="0"/>
              <a:t>		targetY = 0</a:t>
            </a:r>
          </a:p>
        </p:txBody>
      </p:sp>
    </p:spTree>
    <p:extLst>
      <p:ext uri="{BB962C8B-B14F-4D97-AF65-F5344CB8AC3E}">
        <p14:creationId xmlns:p14="http://schemas.microsoft.com/office/powerpoint/2010/main" val="66580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FEE39-4F6A-3D48-98F9-7AA3CB6178C2}"/>
              </a:ext>
            </a:extLst>
          </p:cNvPr>
          <p:cNvSpPr>
            <a:spLocks noGrp="1"/>
          </p:cNvSpPr>
          <p:nvPr>
            <p:ph type="title"/>
          </p:nvPr>
        </p:nvSpPr>
        <p:spPr/>
        <p:txBody>
          <a:bodyPr/>
          <a:lstStyle/>
          <a:p>
            <a:r>
              <a:rPr lang="en-TW" dirty="0"/>
              <a:t>Jython and JES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E83E30-1E4C-044A-B660-189466FA6C8C}"/>
                  </a:ext>
                </a:extLst>
              </p:cNvPr>
              <p:cNvSpPr>
                <a:spLocks noGrp="1"/>
              </p:cNvSpPr>
              <p:nvPr>
                <p:ph idx="1"/>
              </p:nvPr>
            </p:nvSpPr>
            <p:spPr>
              <a:xfrm>
                <a:off x="838200" y="1825625"/>
                <a:ext cx="7638535" cy="4351338"/>
              </a:xfrm>
            </p:spPr>
            <p:txBody>
              <a:bodyPr/>
              <a:lstStyle/>
              <a:p>
                <a:pPr marL="0" indent="0">
                  <a:buNone/>
                </a:pPr>
                <a:r>
                  <a:rPr lang="en-TW" dirty="0"/>
                  <a:t>Each color channel is stored with 1 byte (8 bits); therefore, there are 256 different kinds of red, 256 different kinds of green, and 256 different kinds of blue. These 24 bits can form </a:t>
                </a:r>
                <a14:m>
                  <m:oMath xmlns:m="http://schemas.openxmlformats.org/officeDocument/2006/math">
                    <m:sSup>
                      <m:sSupPr>
                        <m:ctrlPr>
                          <a:rPr lang="en-TW"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24</m:t>
                        </m:r>
                      </m:sup>
                    </m:sSup>
                    <m:r>
                      <a:rPr lang="en-US" b="0" i="1" smtClean="0">
                        <a:latin typeface="Cambria Math" panose="02040503050406030204" pitchFamily="18" charset="0"/>
                      </a:rPr>
                      <m:t>=16777216</m:t>
                    </m:r>
                  </m:oMath>
                </a14:m>
                <a:r>
                  <a:rPr lang="en-TW" dirty="0"/>
                  <a:t> different kinds of colors. Each color channel is labeled from 0 to 255.</a:t>
                </a:r>
              </a:p>
              <a:p>
                <a:pPr marL="0" indent="0">
                  <a:buNone/>
                </a:pPr>
                <a:r>
                  <a:rPr lang="en-TW" dirty="0"/>
                  <a:t>If red = 0, green = 0, and blue = 0, then we get pure black.</a:t>
                </a:r>
              </a:p>
              <a:p>
                <a:pPr marL="0" indent="0">
                  <a:buNone/>
                </a:pPr>
                <a:r>
                  <a:rPr lang="en-TW" dirty="0"/>
                  <a:t>If red = 255, green = 255, and blue = 255, then we get pure white.</a:t>
                </a:r>
              </a:p>
              <a:p>
                <a:pPr marL="0" indent="0">
                  <a:buNone/>
                </a:pPr>
                <a:endParaRPr lang="en-TW" dirty="0"/>
              </a:p>
            </p:txBody>
          </p:sp>
        </mc:Choice>
        <mc:Fallback xmlns="">
          <p:sp>
            <p:nvSpPr>
              <p:cNvPr id="3" name="Content Placeholder 2">
                <a:extLst>
                  <a:ext uri="{FF2B5EF4-FFF2-40B4-BE49-F238E27FC236}">
                    <a16:creationId xmlns:a16="http://schemas.microsoft.com/office/drawing/2014/main" id="{4DE83E30-1E4C-044A-B660-189466FA6C8C}"/>
                  </a:ext>
                </a:extLst>
              </p:cNvPr>
              <p:cNvSpPr>
                <a:spLocks noGrp="1" noRot="1" noChangeAspect="1" noMove="1" noResize="1" noEditPoints="1" noAdjustHandles="1" noChangeArrowheads="1" noChangeShapeType="1" noTextEdit="1"/>
              </p:cNvSpPr>
              <p:nvPr>
                <p:ph idx="1"/>
              </p:nvPr>
            </p:nvSpPr>
            <p:spPr>
              <a:xfrm>
                <a:off x="838200" y="1825625"/>
                <a:ext cx="7638535" cy="4351338"/>
              </a:xfrm>
              <a:blipFill>
                <a:blip r:embed="rId2"/>
                <a:stretch>
                  <a:fillRect l="-1661" t="-2326" r="-1827"/>
                </a:stretch>
              </a:blipFill>
            </p:spPr>
            <p:txBody>
              <a:bodyPr/>
              <a:lstStyle/>
              <a:p>
                <a:r>
                  <a:rPr lang="en-TW">
                    <a:noFill/>
                  </a:rPr>
                  <a:t> </a:t>
                </a:r>
              </a:p>
            </p:txBody>
          </p:sp>
        </mc:Fallback>
      </mc:AlternateContent>
      <p:pic>
        <p:nvPicPr>
          <p:cNvPr id="5" name="Picture 4" descr="A picture containing brick, dark, light&#10;&#10;Description automatically generated">
            <a:extLst>
              <a:ext uri="{FF2B5EF4-FFF2-40B4-BE49-F238E27FC236}">
                <a16:creationId xmlns:a16="http://schemas.microsoft.com/office/drawing/2014/main" id="{EA140509-2483-E645-8C63-364D9E78E878}"/>
              </a:ext>
            </a:extLst>
          </p:cNvPr>
          <p:cNvPicPr>
            <a:picLocks noChangeAspect="1"/>
          </p:cNvPicPr>
          <p:nvPr/>
        </p:nvPicPr>
        <p:blipFill>
          <a:blip r:embed="rId3"/>
          <a:stretch>
            <a:fillRect/>
          </a:stretch>
        </p:blipFill>
        <p:spPr>
          <a:xfrm>
            <a:off x="8937368" y="2096294"/>
            <a:ext cx="2540000" cy="1905000"/>
          </a:xfrm>
          <a:prstGeom prst="rect">
            <a:avLst/>
          </a:prstGeom>
        </p:spPr>
      </p:pic>
      <p:sp>
        <p:nvSpPr>
          <p:cNvPr id="6" name="TextBox 5">
            <a:extLst>
              <a:ext uri="{FF2B5EF4-FFF2-40B4-BE49-F238E27FC236}">
                <a16:creationId xmlns:a16="http://schemas.microsoft.com/office/drawing/2014/main" id="{C1C97206-DF12-7643-9BBC-85D2FE79C428}"/>
              </a:ext>
            </a:extLst>
          </p:cNvPr>
          <p:cNvSpPr txBox="1"/>
          <p:nvPr/>
        </p:nvSpPr>
        <p:spPr>
          <a:xfrm>
            <a:off x="8888545" y="4222234"/>
            <a:ext cx="2540000" cy="923330"/>
          </a:xfrm>
          <a:prstGeom prst="rect">
            <a:avLst/>
          </a:prstGeom>
          <a:noFill/>
        </p:spPr>
        <p:txBody>
          <a:bodyPr wrap="square" rtlCol="0">
            <a:spAutoFit/>
          </a:bodyPr>
          <a:lstStyle/>
          <a:p>
            <a:r>
              <a:rPr lang="en-US" dirty="0"/>
              <a:t>Red, green, and blue lights combine and  reflect from a wall.</a:t>
            </a:r>
            <a:endParaRPr lang="en-TW" dirty="0"/>
          </a:p>
        </p:txBody>
      </p:sp>
    </p:spTree>
    <p:extLst>
      <p:ext uri="{BB962C8B-B14F-4D97-AF65-F5344CB8AC3E}">
        <p14:creationId xmlns:p14="http://schemas.microsoft.com/office/powerpoint/2010/main" val="20742286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D8E09-EE81-B04F-8447-D50FCED72EAB}"/>
              </a:ext>
            </a:extLst>
          </p:cNvPr>
          <p:cNvSpPr>
            <a:spLocks noGrp="1"/>
          </p:cNvSpPr>
          <p:nvPr>
            <p:ph type="title"/>
          </p:nvPr>
        </p:nvSpPr>
        <p:spPr/>
        <p:txBody>
          <a:bodyPr/>
          <a:lstStyle/>
          <a:p>
            <a:r>
              <a:rPr lang="en-TW" dirty="0"/>
              <a:t>MISC - Blur</a:t>
            </a:r>
          </a:p>
        </p:txBody>
      </p:sp>
      <p:sp>
        <p:nvSpPr>
          <p:cNvPr id="3" name="Content Placeholder 2">
            <a:extLst>
              <a:ext uri="{FF2B5EF4-FFF2-40B4-BE49-F238E27FC236}">
                <a16:creationId xmlns:a16="http://schemas.microsoft.com/office/drawing/2014/main" id="{64665525-C3DB-4444-837D-4631380BC0B7}"/>
              </a:ext>
            </a:extLst>
          </p:cNvPr>
          <p:cNvSpPr>
            <a:spLocks noGrp="1"/>
          </p:cNvSpPr>
          <p:nvPr>
            <p:ph idx="1"/>
          </p:nvPr>
        </p:nvSpPr>
        <p:spPr/>
        <p:txBody>
          <a:bodyPr/>
          <a:lstStyle/>
          <a:p>
            <a:pPr marL="0" indent="0">
              <a:buNone/>
            </a:pPr>
            <a:r>
              <a:rPr lang="en-US" dirty="0"/>
              <a:t>Due to the nature of the algorithm, when we make pictures larger (scaling them up), we usually get rough edges and sharp steps in lines that we call </a:t>
            </a:r>
            <a:r>
              <a:rPr lang="en-US" i="1" dirty="0" err="1"/>
              <a:t>pixelation</a:t>
            </a:r>
            <a:r>
              <a:rPr lang="en-US" dirty="0"/>
              <a:t>. </a:t>
            </a:r>
          </a:p>
          <a:p>
            <a:pPr marL="0" indent="0">
              <a:buNone/>
            </a:pPr>
            <a:r>
              <a:rPr lang="en-US" dirty="0"/>
              <a:t>One way to improve it is by blurring the image. There are tons of different blurring algorithms; the one we will be using works in this way:</a:t>
            </a:r>
          </a:p>
          <a:p>
            <a:pPr marL="514350" indent="-514350">
              <a:buFont typeface="+mj-lt"/>
              <a:buAutoNum type="arabicPeriod"/>
            </a:pPr>
            <a:r>
              <a:rPr lang="en-US" dirty="0"/>
              <a:t>We take one pixel’s top, right, bottom, and left pixels, and find the average value of red, green and blue.	</a:t>
            </a:r>
          </a:p>
          <a:p>
            <a:pPr marL="514350" indent="-514350">
              <a:buFont typeface="+mj-lt"/>
              <a:buAutoNum type="arabicPeriod"/>
            </a:pPr>
            <a:r>
              <a:rPr lang="en-US" dirty="0"/>
              <a:t>Change the central pixel value to the red, green, and blue average we found at step 1.</a:t>
            </a:r>
            <a:endParaRPr lang="en-TW" dirty="0"/>
          </a:p>
        </p:txBody>
      </p:sp>
    </p:spTree>
    <p:extLst>
      <p:ext uri="{BB962C8B-B14F-4D97-AF65-F5344CB8AC3E}">
        <p14:creationId xmlns:p14="http://schemas.microsoft.com/office/powerpoint/2010/main" val="29282838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744F0-564F-044F-8509-C9CB6984C4A3}"/>
              </a:ext>
            </a:extLst>
          </p:cNvPr>
          <p:cNvSpPr>
            <a:spLocks noGrp="1"/>
          </p:cNvSpPr>
          <p:nvPr>
            <p:ph type="title"/>
          </p:nvPr>
        </p:nvSpPr>
        <p:spPr/>
        <p:txBody>
          <a:bodyPr/>
          <a:lstStyle/>
          <a:p>
            <a:r>
              <a:rPr lang="en-TW" dirty="0"/>
              <a:t>MISC - Blur</a:t>
            </a:r>
          </a:p>
        </p:txBody>
      </p:sp>
      <p:sp>
        <p:nvSpPr>
          <p:cNvPr id="3" name="Content Placeholder 2">
            <a:extLst>
              <a:ext uri="{FF2B5EF4-FFF2-40B4-BE49-F238E27FC236}">
                <a16:creationId xmlns:a16="http://schemas.microsoft.com/office/drawing/2014/main" id="{0FB102EE-0D96-484B-A650-C65C7B0C01C6}"/>
              </a:ext>
            </a:extLst>
          </p:cNvPr>
          <p:cNvSpPr>
            <a:spLocks noGrp="1"/>
          </p:cNvSpPr>
          <p:nvPr>
            <p:ph idx="1"/>
          </p:nvPr>
        </p:nvSpPr>
        <p:spPr/>
        <p:txBody>
          <a:bodyPr/>
          <a:lstStyle/>
          <a:p>
            <a:pPr marL="0" indent="0">
              <a:buNone/>
            </a:pPr>
            <a:r>
              <a:rPr lang="en-US" dirty="0"/>
              <a:t>This blurring algorithm aims to reduce the difference between one pixel’s color and its neighbor pixels’ color.</a:t>
            </a:r>
            <a:endParaRPr lang="en-TW" dirty="0"/>
          </a:p>
        </p:txBody>
      </p:sp>
      <p:pic>
        <p:nvPicPr>
          <p:cNvPr id="7" name="Graphic 6">
            <a:extLst>
              <a:ext uri="{FF2B5EF4-FFF2-40B4-BE49-F238E27FC236}">
                <a16:creationId xmlns:a16="http://schemas.microsoft.com/office/drawing/2014/main" id="{E5A8AB21-A3DB-4E49-8AAA-6E52C3AEE3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11103" y="3077175"/>
            <a:ext cx="6769793" cy="2989992"/>
          </a:xfrm>
          <a:prstGeom prst="rect">
            <a:avLst/>
          </a:prstGeom>
        </p:spPr>
      </p:pic>
    </p:spTree>
    <p:extLst>
      <p:ext uri="{BB962C8B-B14F-4D97-AF65-F5344CB8AC3E}">
        <p14:creationId xmlns:p14="http://schemas.microsoft.com/office/powerpoint/2010/main" val="7099728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C9D77-2ABD-2749-B135-8857632BC979}"/>
              </a:ext>
            </a:extLst>
          </p:cNvPr>
          <p:cNvSpPr>
            <a:spLocks noGrp="1"/>
          </p:cNvSpPr>
          <p:nvPr>
            <p:ph type="title"/>
          </p:nvPr>
        </p:nvSpPr>
        <p:spPr/>
        <p:txBody>
          <a:bodyPr/>
          <a:lstStyle/>
          <a:p>
            <a:r>
              <a:rPr lang="en-TW" dirty="0"/>
              <a:t>MISC - Blur</a:t>
            </a:r>
          </a:p>
        </p:txBody>
      </p:sp>
      <p:sp>
        <p:nvSpPr>
          <p:cNvPr id="3" name="Content Placeholder 2">
            <a:extLst>
              <a:ext uri="{FF2B5EF4-FFF2-40B4-BE49-F238E27FC236}">
                <a16:creationId xmlns:a16="http://schemas.microsoft.com/office/drawing/2014/main" id="{BCECBCDE-95BE-6E4F-9878-43F7503BE4E7}"/>
              </a:ext>
            </a:extLst>
          </p:cNvPr>
          <p:cNvSpPr>
            <a:spLocks noGrp="1"/>
          </p:cNvSpPr>
          <p:nvPr>
            <p:ph idx="1"/>
          </p:nvPr>
        </p:nvSpPr>
        <p:spPr/>
        <p:txBody>
          <a:bodyPr/>
          <a:lstStyle/>
          <a:p>
            <a:pPr marL="0" indent="0">
              <a:buNone/>
            </a:pPr>
            <a:r>
              <a:rPr lang="en-TW" dirty="0"/>
              <a:t>Here’s the difference of a scaled up picture before blurring and after blurring.</a:t>
            </a:r>
          </a:p>
        </p:txBody>
      </p:sp>
      <p:pic>
        <p:nvPicPr>
          <p:cNvPr id="5" name="Picture 4" descr="A picture containing map&#10;&#10;Description automatically generated">
            <a:extLst>
              <a:ext uri="{FF2B5EF4-FFF2-40B4-BE49-F238E27FC236}">
                <a16:creationId xmlns:a16="http://schemas.microsoft.com/office/drawing/2014/main" id="{A9D7F810-7B31-8646-B181-CD6FBFDEC5BC}"/>
              </a:ext>
            </a:extLst>
          </p:cNvPr>
          <p:cNvPicPr>
            <a:picLocks noChangeAspect="1"/>
          </p:cNvPicPr>
          <p:nvPr/>
        </p:nvPicPr>
        <p:blipFill>
          <a:blip r:embed="rId2"/>
          <a:stretch>
            <a:fillRect/>
          </a:stretch>
        </p:blipFill>
        <p:spPr>
          <a:xfrm>
            <a:off x="2485940" y="2766583"/>
            <a:ext cx="3074601" cy="3845140"/>
          </a:xfrm>
          <a:prstGeom prst="rect">
            <a:avLst/>
          </a:prstGeom>
        </p:spPr>
      </p:pic>
      <p:pic>
        <p:nvPicPr>
          <p:cNvPr id="7" name="Picture 6" descr="A picture containing sky, outdoor, tower&#10;&#10;Description automatically generated">
            <a:extLst>
              <a:ext uri="{FF2B5EF4-FFF2-40B4-BE49-F238E27FC236}">
                <a16:creationId xmlns:a16="http://schemas.microsoft.com/office/drawing/2014/main" id="{73357BC0-CDDB-1A42-8D11-8D9D422FB9C7}"/>
              </a:ext>
            </a:extLst>
          </p:cNvPr>
          <p:cNvPicPr>
            <a:picLocks noChangeAspect="1"/>
          </p:cNvPicPr>
          <p:nvPr/>
        </p:nvPicPr>
        <p:blipFill>
          <a:blip r:embed="rId3"/>
          <a:stretch>
            <a:fillRect/>
          </a:stretch>
        </p:blipFill>
        <p:spPr>
          <a:xfrm>
            <a:off x="6449916" y="2766581"/>
            <a:ext cx="3256144" cy="3845139"/>
          </a:xfrm>
          <a:prstGeom prst="rect">
            <a:avLst/>
          </a:prstGeom>
        </p:spPr>
      </p:pic>
      <p:cxnSp>
        <p:nvCxnSpPr>
          <p:cNvPr id="9" name="Straight Arrow Connector 8">
            <a:extLst>
              <a:ext uri="{FF2B5EF4-FFF2-40B4-BE49-F238E27FC236}">
                <a16:creationId xmlns:a16="http://schemas.microsoft.com/office/drawing/2014/main" id="{9FE77C6B-C5B8-D245-B2C1-2DAA1779C6B2}"/>
              </a:ext>
            </a:extLst>
          </p:cNvPr>
          <p:cNvCxnSpPr>
            <a:cxnSpLocks/>
          </p:cNvCxnSpPr>
          <p:nvPr/>
        </p:nvCxnSpPr>
        <p:spPr>
          <a:xfrm>
            <a:off x="1707776" y="5165124"/>
            <a:ext cx="2085749" cy="23477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6DC414E-F7A4-C840-BE1E-05FD5682F03D}"/>
              </a:ext>
            </a:extLst>
          </p:cNvPr>
          <p:cNvSpPr txBox="1"/>
          <p:nvPr/>
        </p:nvSpPr>
        <p:spPr>
          <a:xfrm>
            <a:off x="238877" y="4730364"/>
            <a:ext cx="2227148" cy="338554"/>
          </a:xfrm>
          <a:prstGeom prst="rect">
            <a:avLst/>
          </a:prstGeom>
          <a:noFill/>
        </p:spPr>
        <p:txBody>
          <a:bodyPr wrap="none" rtlCol="0">
            <a:spAutoFit/>
          </a:bodyPr>
          <a:lstStyle/>
          <a:p>
            <a:r>
              <a:rPr lang="en-TW" sz="1600" dirty="0"/>
              <a:t>We can see sharp edges.</a:t>
            </a:r>
          </a:p>
        </p:txBody>
      </p:sp>
      <p:cxnSp>
        <p:nvCxnSpPr>
          <p:cNvPr id="12" name="Straight Arrow Connector 11">
            <a:extLst>
              <a:ext uri="{FF2B5EF4-FFF2-40B4-BE49-F238E27FC236}">
                <a16:creationId xmlns:a16="http://schemas.microsoft.com/office/drawing/2014/main" id="{D43E3F2A-EDF1-3F4D-B673-37FB1ECCB4B6}"/>
              </a:ext>
            </a:extLst>
          </p:cNvPr>
          <p:cNvCxnSpPr>
            <a:cxnSpLocks/>
          </p:cNvCxnSpPr>
          <p:nvPr/>
        </p:nvCxnSpPr>
        <p:spPr>
          <a:xfrm flipH="1">
            <a:off x="8674443" y="5017031"/>
            <a:ext cx="1630940" cy="38287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DB6CA94-33C6-5C47-909B-A06F65F6F6F1}"/>
              </a:ext>
            </a:extLst>
          </p:cNvPr>
          <p:cNvSpPr txBox="1"/>
          <p:nvPr/>
        </p:nvSpPr>
        <p:spPr>
          <a:xfrm>
            <a:off x="10352124" y="4601532"/>
            <a:ext cx="1446363" cy="830997"/>
          </a:xfrm>
          <a:prstGeom prst="rect">
            <a:avLst/>
          </a:prstGeom>
          <a:noFill/>
        </p:spPr>
        <p:txBody>
          <a:bodyPr wrap="square" rtlCol="0">
            <a:spAutoFit/>
          </a:bodyPr>
          <a:lstStyle/>
          <a:p>
            <a:r>
              <a:rPr lang="en-TW" sz="1600" dirty="0"/>
              <a:t>No more sharp edges after blurring.</a:t>
            </a:r>
          </a:p>
        </p:txBody>
      </p:sp>
    </p:spTree>
    <p:extLst>
      <p:ext uri="{BB962C8B-B14F-4D97-AF65-F5344CB8AC3E}">
        <p14:creationId xmlns:p14="http://schemas.microsoft.com/office/powerpoint/2010/main" val="3393880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595A9-64E0-1643-A3C8-E153A8893476}"/>
              </a:ext>
            </a:extLst>
          </p:cNvPr>
          <p:cNvSpPr>
            <a:spLocks noGrp="1"/>
          </p:cNvSpPr>
          <p:nvPr>
            <p:ph type="title"/>
          </p:nvPr>
        </p:nvSpPr>
        <p:spPr/>
        <p:txBody>
          <a:bodyPr/>
          <a:lstStyle/>
          <a:p>
            <a:r>
              <a:rPr lang="en-TW" dirty="0"/>
              <a:t>Difference Between Python 2 and 3</a:t>
            </a:r>
          </a:p>
        </p:txBody>
      </p:sp>
      <p:sp>
        <p:nvSpPr>
          <p:cNvPr id="3" name="Content Placeholder 2">
            <a:extLst>
              <a:ext uri="{FF2B5EF4-FFF2-40B4-BE49-F238E27FC236}">
                <a16:creationId xmlns:a16="http://schemas.microsoft.com/office/drawing/2014/main" id="{87AC1574-3199-1E4B-83A0-FC326394C57E}"/>
              </a:ext>
            </a:extLst>
          </p:cNvPr>
          <p:cNvSpPr>
            <a:spLocks noGrp="1"/>
          </p:cNvSpPr>
          <p:nvPr>
            <p:ph idx="1"/>
          </p:nvPr>
        </p:nvSpPr>
        <p:spPr>
          <a:xfrm>
            <a:off x="838200" y="1825625"/>
            <a:ext cx="10515600" cy="4847024"/>
          </a:xfrm>
        </p:spPr>
        <p:txBody>
          <a:bodyPr>
            <a:normAutofit/>
          </a:bodyPr>
          <a:lstStyle/>
          <a:p>
            <a:pPr marL="0" indent="0">
              <a:buNone/>
            </a:pPr>
            <a:r>
              <a:rPr lang="en-TW" dirty="0"/>
              <a:t>We did not have</a:t>
            </a:r>
            <a:r>
              <a:rPr lang="zh-TW" altLang="en-US" dirty="0"/>
              <a:t> </a:t>
            </a:r>
            <a:r>
              <a:rPr lang="en-US" altLang="zh-TW" dirty="0"/>
              <a:t>a</a:t>
            </a:r>
            <a:r>
              <a:rPr lang="en-TW" dirty="0"/>
              <a:t> chance to talk about the major difference between Python 2 and 3; before working with JES, it’s a good time to learn about the difference since JES uses Python 2 syntax instead of Python 3.</a:t>
            </a:r>
          </a:p>
          <a:p>
            <a:pPr marL="514350" indent="-514350">
              <a:buFont typeface="+mj-lt"/>
              <a:buAutoNum type="arabicPeriod"/>
            </a:pPr>
            <a:r>
              <a:rPr lang="en-TW" dirty="0"/>
              <a:t>Python 2 uses </a:t>
            </a:r>
            <a:r>
              <a:rPr lang="en-TW" i="1" dirty="0"/>
              <a:t>raw_input()</a:t>
            </a:r>
            <a:r>
              <a:rPr lang="en-TW" dirty="0"/>
              <a:t>, but Python 3 uses </a:t>
            </a:r>
            <a:r>
              <a:rPr lang="en-TW" i="1" dirty="0"/>
              <a:t>input().</a:t>
            </a:r>
          </a:p>
          <a:p>
            <a:pPr marL="514350" indent="-514350">
              <a:buFont typeface="+mj-lt"/>
              <a:buAutoNum type="arabicPeriod"/>
            </a:pPr>
            <a:r>
              <a:rPr lang="en-TW" dirty="0"/>
              <a:t>Integer divided by integer will always return an integer in Python 2. If we want it to return a float, then we have to make either </a:t>
            </a:r>
            <a:r>
              <a:rPr lang="en-US" dirty="0"/>
              <a:t>denominator</a:t>
            </a:r>
            <a:r>
              <a:rPr lang="zh-TW" altLang="en-US" dirty="0"/>
              <a:t> </a:t>
            </a:r>
            <a:r>
              <a:rPr lang="en-US" altLang="zh-TW" dirty="0"/>
              <a:t>or </a:t>
            </a:r>
            <a:r>
              <a:rPr lang="en-US" dirty="0"/>
              <a:t>numerator a float.</a:t>
            </a:r>
          </a:p>
          <a:p>
            <a:pPr marL="514350" indent="-514350">
              <a:buFont typeface="+mj-lt"/>
              <a:buAutoNum type="arabicPeriod"/>
            </a:pPr>
            <a:r>
              <a:rPr lang="en-US" dirty="0"/>
              <a:t>Python 2 supports using </a:t>
            </a:r>
            <a:r>
              <a:rPr lang="en-US" i="1" dirty="0"/>
              <a:t>print() </a:t>
            </a:r>
            <a:r>
              <a:rPr lang="en-US" dirty="0"/>
              <a:t>method without parenthesis.</a:t>
            </a:r>
          </a:p>
          <a:p>
            <a:pPr marL="0" indent="0">
              <a:buNone/>
            </a:pPr>
            <a:endParaRPr lang="en-US" dirty="0"/>
          </a:p>
          <a:p>
            <a:pPr marL="0" indent="0">
              <a:buNone/>
            </a:pPr>
            <a:r>
              <a:rPr lang="en-US" sz="2000" dirty="0"/>
              <a:t>*. There are some other differences. Read more about it if interested.</a:t>
            </a:r>
            <a:endParaRPr lang="en-TW" sz="2000" dirty="0"/>
          </a:p>
        </p:txBody>
      </p:sp>
    </p:spTree>
    <p:extLst>
      <p:ext uri="{BB962C8B-B14F-4D97-AF65-F5344CB8AC3E}">
        <p14:creationId xmlns:p14="http://schemas.microsoft.com/office/powerpoint/2010/main" val="2388953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2638A-F320-444B-92AB-EC975A6976FF}"/>
              </a:ext>
            </a:extLst>
          </p:cNvPr>
          <p:cNvSpPr>
            <a:spLocks noGrp="1"/>
          </p:cNvSpPr>
          <p:nvPr>
            <p:ph type="title"/>
          </p:nvPr>
        </p:nvSpPr>
        <p:spPr/>
        <p:txBody>
          <a:bodyPr/>
          <a:lstStyle/>
          <a:p>
            <a:r>
              <a:rPr lang="en-TW" dirty="0"/>
              <a:t>Media Programming</a:t>
            </a:r>
          </a:p>
        </p:txBody>
      </p:sp>
      <p:sp>
        <p:nvSpPr>
          <p:cNvPr id="3" name="Content Placeholder 2">
            <a:extLst>
              <a:ext uri="{FF2B5EF4-FFF2-40B4-BE49-F238E27FC236}">
                <a16:creationId xmlns:a16="http://schemas.microsoft.com/office/drawing/2014/main" id="{4B5F8831-8615-7E4D-8A14-3DE75E6BEA99}"/>
              </a:ext>
            </a:extLst>
          </p:cNvPr>
          <p:cNvSpPr>
            <a:spLocks noGrp="1"/>
          </p:cNvSpPr>
          <p:nvPr>
            <p:ph idx="1"/>
          </p:nvPr>
        </p:nvSpPr>
        <p:spPr/>
        <p:txBody>
          <a:bodyPr/>
          <a:lstStyle/>
          <a:p>
            <a:pPr marL="0" indent="0">
              <a:buNone/>
            </a:pPr>
            <a:r>
              <a:rPr lang="en-US" dirty="0"/>
              <a:t>Here’s some function in </a:t>
            </a:r>
            <a:r>
              <a:rPr lang="en-US" dirty="0" err="1"/>
              <a:t>Jython</a:t>
            </a:r>
            <a:r>
              <a:rPr lang="en-US" dirty="0"/>
              <a:t> we can use:</a:t>
            </a:r>
          </a:p>
          <a:p>
            <a:r>
              <a:rPr lang="en-US" i="1" dirty="0" err="1"/>
              <a:t>pickAFile</a:t>
            </a:r>
            <a:r>
              <a:rPr lang="en-US" i="1" dirty="0"/>
              <a:t>() </a:t>
            </a:r>
            <a:r>
              <a:rPr lang="en-US" dirty="0"/>
              <a:t>- opens a window for user to choose a file, and then returns the whole </a:t>
            </a:r>
            <a:r>
              <a:rPr lang="en-US" dirty="0" err="1"/>
              <a:t>filepath</a:t>
            </a:r>
            <a:r>
              <a:rPr lang="en-US" dirty="0"/>
              <a:t> of the chosen file.</a:t>
            </a:r>
          </a:p>
          <a:p>
            <a:r>
              <a:rPr lang="en-US" i="1" dirty="0" err="1"/>
              <a:t>makePicture</a:t>
            </a:r>
            <a:r>
              <a:rPr lang="en-US" i="1" dirty="0"/>
              <a:t>(</a:t>
            </a:r>
            <a:r>
              <a:rPr lang="en-US" i="1" dirty="0" err="1"/>
              <a:t>filepath</a:t>
            </a:r>
            <a:r>
              <a:rPr lang="en-US" i="1" dirty="0"/>
              <a:t>) </a:t>
            </a:r>
            <a:r>
              <a:rPr lang="en-US" dirty="0"/>
              <a:t>- takes a pathname as input, reads the file, and creates a picture from it. Returns a new picture.</a:t>
            </a:r>
          </a:p>
          <a:p>
            <a:r>
              <a:rPr lang="en-US" i="1" dirty="0"/>
              <a:t>show(picture) </a:t>
            </a:r>
            <a:r>
              <a:rPr lang="en-US" dirty="0"/>
              <a:t>– shows a picture provided as input. </a:t>
            </a:r>
          </a:p>
          <a:p>
            <a:r>
              <a:rPr lang="en-US" i="1" dirty="0"/>
              <a:t>explore(picture) </a:t>
            </a:r>
            <a:r>
              <a:rPr lang="en-US" dirty="0"/>
              <a:t>– shows a picture provided as input and allows users to explore x, y coordinates, red, green, and blue color values of each pixel.</a:t>
            </a:r>
            <a:endParaRPr lang="en-TW" dirty="0"/>
          </a:p>
        </p:txBody>
      </p:sp>
    </p:spTree>
    <p:extLst>
      <p:ext uri="{BB962C8B-B14F-4D97-AF65-F5344CB8AC3E}">
        <p14:creationId xmlns:p14="http://schemas.microsoft.com/office/powerpoint/2010/main" val="2013618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A2E8D-7999-E046-AFA4-9E257851415B}"/>
              </a:ext>
            </a:extLst>
          </p:cNvPr>
          <p:cNvSpPr>
            <a:spLocks noGrp="1"/>
          </p:cNvSpPr>
          <p:nvPr>
            <p:ph type="title"/>
          </p:nvPr>
        </p:nvSpPr>
        <p:spPr/>
        <p:txBody>
          <a:bodyPr/>
          <a:lstStyle/>
          <a:p>
            <a:r>
              <a:rPr lang="en-TW" dirty="0"/>
              <a:t>Media Programming - Pictures</a:t>
            </a:r>
          </a:p>
        </p:txBody>
      </p:sp>
      <p:sp>
        <p:nvSpPr>
          <p:cNvPr id="3" name="Content Placeholder 2">
            <a:extLst>
              <a:ext uri="{FF2B5EF4-FFF2-40B4-BE49-F238E27FC236}">
                <a16:creationId xmlns:a16="http://schemas.microsoft.com/office/drawing/2014/main" id="{5C06D1E8-3D5C-FF41-9892-2940EBAE625F}"/>
              </a:ext>
            </a:extLst>
          </p:cNvPr>
          <p:cNvSpPr>
            <a:spLocks noGrp="1"/>
          </p:cNvSpPr>
          <p:nvPr>
            <p:ph idx="1"/>
          </p:nvPr>
        </p:nvSpPr>
        <p:spPr>
          <a:xfrm>
            <a:off x="838200" y="1825624"/>
            <a:ext cx="10515600" cy="4834667"/>
          </a:xfrm>
        </p:spPr>
        <p:txBody>
          <a:bodyPr>
            <a:normAutofit/>
          </a:bodyPr>
          <a:lstStyle/>
          <a:p>
            <a:pPr marL="0" indent="0">
              <a:buNone/>
            </a:pPr>
            <a:r>
              <a:rPr lang="en-TW" dirty="0"/>
              <a:t>Here’s a list of functions we can use to work with pictures:</a:t>
            </a:r>
          </a:p>
          <a:p>
            <a:r>
              <a:rPr lang="en-US" i="1" dirty="0" err="1"/>
              <a:t>getWidth</a:t>
            </a:r>
            <a:r>
              <a:rPr lang="en-US" i="1" dirty="0"/>
              <a:t>(picture) </a:t>
            </a:r>
            <a:r>
              <a:rPr lang="en-US" dirty="0"/>
              <a:t>- Takes a picture as input and returns its length in the number of pixels left-to-right in the picture.</a:t>
            </a:r>
          </a:p>
          <a:p>
            <a:r>
              <a:rPr lang="en-US" i="1" dirty="0"/>
              <a:t>getHeight(picture) </a:t>
            </a:r>
            <a:r>
              <a:rPr lang="en-US" dirty="0"/>
              <a:t>- Takes a picture as input and returns its length in the number of pixels top-to-bottom in the picture.</a:t>
            </a:r>
          </a:p>
          <a:p>
            <a:r>
              <a:rPr lang="en-US" i="1" dirty="0" err="1"/>
              <a:t>getPixels</a:t>
            </a:r>
            <a:r>
              <a:rPr lang="en-US" i="1" dirty="0"/>
              <a:t>(picture) </a:t>
            </a:r>
            <a:r>
              <a:rPr lang="en-US" dirty="0"/>
              <a:t>- Takes a picture as input and returns a list of all the pixels in the picture.</a:t>
            </a:r>
          </a:p>
          <a:p>
            <a:r>
              <a:rPr lang="en-US" i="1" dirty="0" err="1"/>
              <a:t>getPixel</a:t>
            </a:r>
            <a:r>
              <a:rPr lang="en-US" i="1" dirty="0"/>
              <a:t>(picture, </a:t>
            </a:r>
            <a:r>
              <a:rPr lang="en-US" i="1" dirty="0" err="1"/>
              <a:t>xpos</a:t>
            </a:r>
            <a:r>
              <a:rPr lang="en-US" i="1" dirty="0"/>
              <a:t>, </a:t>
            </a:r>
            <a:r>
              <a:rPr lang="en-US" i="1" dirty="0" err="1"/>
              <a:t>ypos</a:t>
            </a:r>
            <a:r>
              <a:rPr lang="en-US" i="1" dirty="0"/>
              <a:t>) </a:t>
            </a:r>
            <a:r>
              <a:rPr lang="en-US" dirty="0"/>
              <a:t>- Takes a picture, an x position and a y position (two numbers), and returns the Pixel object at that point in the picture.</a:t>
            </a:r>
            <a:endParaRPr lang="en-TW" dirty="0"/>
          </a:p>
          <a:p>
            <a:endParaRPr lang="en-TW" dirty="0"/>
          </a:p>
        </p:txBody>
      </p:sp>
    </p:spTree>
    <p:extLst>
      <p:ext uri="{BB962C8B-B14F-4D97-AF65-F5344CB8AC3E}">
        <p14:creationId xmlns:p14="http://schemas.microsoft.com/office/powerpoint/2010/main" val="2416581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55E78-97EB-704F-AC86-468809286704}"/>
              </a:ext>
            </a:extLst>
          </p:cNvPr>
          <p:cNvSpPr>
            <a:spLocks noGrp="1"/>
          </p:cNvSpPr>
          <p:nvPr>
            <p:ph type="title"/>
          </p:nvPr>
        </p:nvSpPr>
        <p:spPr/>
        <p:txBody>
          <a:bodyPr/>
          <a:lstStyle/>
          <a:p>
            <a:r>
              <a:rPr lang="en-TW" dirty="0"/>
              <a:t>Media Programming - Colors</a:t>
            </a:r>
          </a:p>
        </p:txBody>
      </p:sp>
      <p:sp>
        <p:nvSpPr>
          <p:cNvPr id="3" name="Content Placeholder 2">
            <a:extLst>
              <a:ext uri="{FF2B5EF4-FFF2-40B4-BE49-F238E27FC236}">
                <a16:creationId xmlns:a16="http://schemas.microsoft.com/office/drawing/2014/main" id="{7E125E0C-35A5-5C45-955D-34A8E8AA2465}"/>
              </a:ext>
            </a:extLst>
          </p:cNvPr>
          <p:cNvSpPr>
            <a:spLocks noGrp="1"/>
          </p:cNvSpPr>
          <p:nvPr>
            <p:ph idx="1"/>
          </p:nvPr>
        </p:nvSpPr>
        <p:spPr/>
        <p:txBody>
          <a:bodyPr/>
          <a:lstStyle/>
          <a:p>
            <a:r>
              <a:rPr lang="en-US" i="1" dirty="0" err="1"/>
              <a:t>getColor</a:t>
            </a:r>
            <a:r>
              <a:rPr lang="en-US" i="1" dirty="0"/>
              <a:t>(pixel) </a:t>
            </a:r>
            <a:r>
              <a:rPr lang="en-US" dirty="0"/>
              <a:t>- Takes a Pixel and returns the Color object at that pixel.</a:t>
            </a:r>
          </a:p>
          <a:p>
            <a:r>
              <a:rPr lang="en-US" i="1" dirty="0" err="1"/>
              <a:t>getRed</a:t>
            </a:r>
            <a:r>
              <a:rPr lang="en-US" i="1" dirty="0"/>
              <a:t>(pixel) </a:t>
            </a:r>
            <a:r>
              <a:rPr lang="en-US" dirty="0"/>
              <a:t>- Takes a Pixel object and returns the integer (between 0 and 255) of the amount of redness in that pixel.</a:t>
            </a:r>
          </a:p>
          <a:p>
            <a:r>
              <a:rPr lang="en-US" i="1" dirty="0" err="1"/>
              <a:t>getGreen</a:t>
            </a:r>
            <a:r>
              <a:rPr lang="en-US" i="1" dirty="0"/>
              <a:t>(pixel) </a:t>
            </a:r>
            <a:r>
              <a:rPr lang="en-US" dirty="0"/>
              <a:t>- same as </a:t>
            </a:r>
            <a:r>
              <a:rPr lang="en-US" i="1" dirty="0" err="1"/>
              <a:t>getRed</a:t>
            </a:r>
            <a:r>
              <a:rPr lang="en-US" i="1" dirty="0"/>
              <a:t>(pixel) </a:t>
            </a:r>
            <a:r>
              <a:rPr lang="en-US" dirty="0"/>
              <a:t>but return green value.</a:t>
            </a:r>
          </a:p>
          <a:p>
            <a:r>
              <a:rPr lang="en-US" i="1" dirty="0" err="1"/>
              <a:t>getBlue</a:t>
            </a:r>
            <a:r>
              <a:rPr lang="en-US" i="1" dirty="0"/>
              <a:t>(pixel) </a:t>
            </a:r>
            <a:r>
              <a:rPr lang="en-US" dirty="0"/>
              <a:t>- same as </a:t>
            </a:r>
            <a:r>
              <a:rPr lang="en-US" i="1" dirty="0" err="1"/>
              <a:t>getRed</a:t>
            </a:r>
            <a:r>
              <a:rPr lang="en-US" i="1" dirty="0"/>
              <a:t>(pixel) </a:t>
            </a:r>
            <a:r>
              <a:rPr lang="en-US" dirty="0"/>
              <a:t>but return blue value.</a:t>
            </a:r>
            <a:endParaRPr lang="en-TW" dirty="0"/>
          </a:p>
        </p:txBody>
      </p:sp>
    </p:spTree>
    <p:extLst>
      <p:ext uri="{BB962C8B-B14F-4D97-AF65-F5344CB8AC3E}">
        <p14:creationId xmlns:p14="http://schemas.microsoft.com/office/powerpoint/2010/main" val="513723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33D9B-9CE1-F848-8A25-390010D3CD86}"/>
              </a:ext>
            </a:extLst>
          </p:cNvPr>
          <p:cNvSpPr>
            <a:spLocks noGrp="1"/>
          </p:cNvSpPr>
          <p:nvPr>
            <p:ph type="title"/>
          </p:nvPr>
        </p:nvSpPr>
        <p:spPr/>
        <p:txBody>
          <a:bodyPr/>
          <a:lstStyle/>
          <a:p>
            <a:r>
              <a:rPr lang="en-TW" dirty="0"/>
              <a:t>Media Programming - Colors</a:t>
            </a:r>
          </a:p>
        </p:txBody>
      </p:sp>
      <p:sp>
        <p:nvSpPr>
          <p:cNvPr id="3" name="Content Placeholder 2">
            <a:extLst>
              <a:ext uri="{FF2B5EF4-FFF2-40B4-BE49-F238E27FC236}">
                <a16:creationId xmlns:a16="http://schemas.microsoft.com/office/drawing/2014/main" id="{A61DE0BC-67C3-5B43-BB5C-6BA566F745E3}"/>
              </a:ext>
            </a:extLst>
          </p:cNvPr>
          <p:cNvSpPr>
            <a:spLocks noGrp="1"/>
          </p:cNvSpPr>
          <p:nvPr>
            <p:ph idx="1"/>
          </p:nvPr>
        </p:nvSpPr>
        <p:spPr/>
        <p:txBody>
          <a:bodyPr/>
          <a:lstStyle/>
          <a:p>
            <a:r>
              <a:rPr lang="en-US" i="1" dirty="0" err="1"/>
              <a:t>setColor</a:t>
            </a:r>
            <a:r>
              <a:rPr lang="en-US" i="1" dirty="0"/>
              <a:t>(pixel, color) </a:t>
            </a:r>
            <a:r>
              <a:rPr lang="en-US" dirty="0"/>
              <a:t>- Takes in a pixel and a color object and sets the pixel to the given color.</a:t>
            </a:r>
          </a:p>
          <a:p>
            <a:r>
              <a:rPr lang="en-US" i="1" dirty="0" err="1"/>
              <a:t>makeColor</a:t>
            </a:r>
            <a:r>
              <a:rPr lang="en-US" i="1" dirty="0"/>
              <a:t>(r, g, b) </a:t>
            </a:r>
            <a:r>
              <a:rPr lang="en-US" dirty="0"/>
              <a:t>- Takes three integer inputs for the red, green, and blue components (in order) and returns a color object.</a:t>
            </a:r>
          </a:p>
          <a:p>
            <a:r>
              <a:rPr lang="en-US" i="1" dirty="0" err="1"/>
              <a:t>setRed</a:t>
            </a:r>
            <a:r>
              <a:rPr lang="en-US" i="1" dirty="0"/>
              <a:t>(pixel, int) </a:t>
            </a:r>
            <a:r>
              <a:rPr lang="en-US" dirty="0"/>
              <a:t>- Takes in a Pixel object and an integer (between 0 and 255) and sets the redness of that pixel to the given value.</a:t>
            </a:r>
          </a:p>
          <a:p>
            <a:r>
              <a:rPr lang="en-US" i="1" dirty="0" err="1"/>
              <a:t>serGreen</a:t>
            </a:r>
            <a:r>
              <a:rPr lang="en-US" i="1" dirty="0"/>
              <a:t>(pixel, int) </a:t>
            </a:r>
            <a:r>
              <a:rPr lang="en-US" dirty="0"/>
              <a:t>- same as </a:t>
            </a:r>
            <a:r>
              <a:rPr lang="en-US" i="1" dirty="0" err="1"/>
              <a:t>setRed</a:t>
            </a:r>
            <a:r>
              <a:rPr lang="en-US" i="1" dirty="0"/>
              <a:t>(pixel, int) </a:t>
            </a:r>
            <a:r>
              <a:rPr lang="en-US" dirty="0"/>
              <a:t>but for green.</a:t>
            </a:r>
          </a:p>
          <a:p>
            <a:r>
              <a:rPr lang="en-US" i="1" dirty="0" err="1"/>
              <a:t>setBlue</a:t>
            </a:r>
            <a:r>
              <a:rPr lang="en-US" i="1" dirty="0"/>
              <a:t>(pixel, int) </a:t>
            </a:r>
            <a:r>
              <a:rPr lang="en-US" dirty="0"/>
              <a:t>- same as </a:t>
            </a:r>
            <a:r>
              <a:rPr lang="en-US" i="1" dirty="0" err="1"/>
              <a:t>setRed</a:t>
            </a:r>
            <a:r>
              <a:rPr lang="en-US" i="1" dirty="0"/>
              <a:t>(pixel, int) </a:t>
            </a:r>
            <a:r>
              <a:rPr lang="en-US" dirty="0"/>
              <a:t>but for blue.</a:t>
            </a:r>
            <a:endParaRPr lang="en-TW" dirty="0"/>
          </a:p>
        </p:txBody>
      </p:sp>
    </p:spTree>
    <p:extLst>
      <p:ext uri="{BB962C8B-B14F-4D97-AF65-F5344CB8AC3E}">
        <p14:creationId xmlns:p14="http://schemas.microsoft.com/office/powerpoint/2010/main" val="40907939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63297</TotalTime>
  <Words>3535</Words>
  <Application>Microsoft Macintosh PowerPoint</Application>
  <PresentationFormat>Widescreen</PresentationFormat>
  <Paragraphs>165</Paragraphs>
  <Slides>42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Calibri</vt:lpstr>
      <vt:lpstr>Calibri Light</vt:lpstr>
      <vt:lpstr>Cambria Math</vt:lpstr>
      <vt:lpstr>Office Theme</vt:lpstr>
      <vt:lpstr>Python Course Chapter 16</vt:lpstr>
      <vt:lpstr>Jython and JES</vt:lpstr>
      <vt:lpstr>Jython and JES</vt:lpstr>
      <vt:lpstr>Jython and JES</vt:lpstr>
      <vt:lpstr>Difference Between Python 2 and 3</vt:lpstr>
      <vt:lpstr>Media Programming</vt:lpstr>
      <vt:lpstr>Media Programming - Pictures</vt:lpstr>
      <vt:lpstr>Media Programming - Colors</vt:lpstr>
      <vt:lpstr>Media Programming - Colors</vt:lpstr>
      <vt:lpstr>Media Programming - Others</vt:lpstr>
      <vt:lpstr>Playing with Picture - Brighter</vt:lpstr>
      <vt:lpstr>Playing with Picture – Fake Sunset</vt:lpstr>
      <vt:lpstr>Playing with Picture - Negate A Picture</vt:lpstr>
      <vt:lpstr>Playing with Picture – Grayscale</vt:lpstr>
      <vt:lpstr>Playing with Picture – Grayscale</vt:lpstr>
      <vt:lpstr>Playing with Picture – Copy Top Half</vt:lpstr>
      <vt:lpstr>Playing with Picture – Copy Top Half</vt:lpstr>
      <vt:lpstr>Playing with Picture – Copy Top Half II</vt:lpstr>
      <vt:lpstr>Pictures Technique with Selection</vt:lpstr>
      <vt:lpstr>Pictures Technique with Selection</vt:lpstr>
      <vt:lpstr>Pictures Technique – Blue Panda</vt:lpstr>
      <vt:lpstr>Pictures Technique – Edge Detection</vt:lpstr>
      <vt:lpstr>Pictures Technique – Edge Detection</vt:lpstr>
      <vt:lpstr>Pictures Technique - Chromakey</vt:lpstr>
      <vt:lpstr>Pictures Technique - Chromakey</vt:lpstr>
      <vt:lpstr>Mirroring an Image – Along with Vertical Line</vt:lpstr>
      <vt:lpstr>Mirroring an Image – Along with Horizontal Line</vt:lpstr>
      <vt:lpstr>Mirroring an Image – Along with Diagonal 1</vt:lpstr>
      <vt:lpstr>Mirroring an Image – Along with Diagonal 1</vt:lpstr>
      <vt:lpstr>Mirroring an Image – Along with Diagonal 1</vt:lpstr>
      <vt:lpstr>Mirroring an Image – Along with Diagonal 2</vt:lpstr>
      <vt:lpstr>Mirroring an Image – Along with Diagonal 2</vt:lpstr>
      <vt:lpstr>Mirroring an Image – Along with Diagonal 2</vt:lpstr>
      <vt:lpstr>Mirroring an Image – Along with Diagonal 2</vt:lpstr>
      <vt:lpstr>MISC – Copy the Picture to Somewhere Else</vt:lpstr>
      <vt:lpstr>MISC – Scale Down an Image</vt:lpstr>
      <vt:lpstr>MISC – Scale Down an Image</vt:lpstr>
      <vt:lpstr>MISC – Scale Up an Image</vt:lpstr>
      <vt:lpstr>MISC – Scale Up an Image</vt:lpstr>
      <vt:lpstr>MISC - Blur</vt:lpstr>
      <vt:lpstr>MISC - Blur</vt:lpstr>
      <vt:lpstr>MISC - Blur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Discrete Math Chapter 1</dc:title>
  <dc:creator>Yu-Hsien Jen</dc:creator>
  <cp:lastModifiedBy>Yu-Hsien Jen</cp:lastModifiedBy>
  <cp:revision>3653</cp:revision>
  <dcterms:created xsi:type="dcterms:W3CDTF">2021-08-25T07:05:14Z</dcterms:created>
  <dcterms:modified xsi:type="dcterms:W3CDTF">2022-12-26T20:20:20Z</dcterms:modified>
</cp:coreProperties>
</file>